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61" r:id="rId4"/>
    <p:sldId id="258" r:id="rId5"/>
    <p:sldId id="257" r:id="rId6"/>
    <p:sldId id="259" r:id="rId7"/>
    <p:sldId id="266" r:id="rId8"/>
    <p:sldId id="260" r:id="rId9"/>
    <p:sldId id="263" r:id="rId10"/>
    <p:sldId id="262" r:id="rId11"/>
    <p:sldId id="264" r:id="rId12"/>
    <p:sldId id="269" r:id="rId13"/>
    <p:sldId id="265" r:id="rId14"/>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Fira Sans Medium" panose="020B0604020202020204" charset="0"/>
      <p:regular r:id="rId21"/>
      <p:italic r:id="rId22"/>
    </p:embeddedFont>
    <p:embeddedFont>
      <p:font typeface="Mangal" panose="02040503050203030202" pitchFamily="18" charset="0"/>
      <p:regular r:id="rId23"/>
      <p:bold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921"/>
    <a:srgbClr val="FF9900"/>
    <a:srgbClr val="00674B"/>
    <a:srgbClr val="00AAE1"/>
    <a:srgbClr val="D9D9D9"/>
    <a:srgbClr val="232F3E"/>
    <a:srgbClr val="FFA542"/>
    <a:srgbClr val="181717"/>
    <a:srgbClr val="E15436"/>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83" autoAdjust="0"/>
  </p:normalViewPr>
  <p:slideViewPr>
    <p:cSldViewPr snapToGrid="0" showGuides="1">
      <p:cViewPr varScale="1">
        <p:scale>
          <a:sx n="85" d="100"/>
          <a:sy n="85" d="100"/>
        </p:scale>
        <p:origin x="787" y="48"/>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29-11-2023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29-11-2023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10288958" y="3797861"/>
            <a:ext cx="2434484" cy="367117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928799" y="5388403"/>
            <a:ext cx="1263201" cy="1058340"/>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4214088" y="411257"/>
            <a:ext cx="7255512" cy="1538881"/>
            <a:chOff x="2477393" y="2544510"/>
            <a:chExt cx="7255512" cy="1605364"/>
          </a:xfrm>
        </p:grpSpPr>
        <p:sp>
          <p:nvSpPr>
            <p:cNvPr id="24" name="TextBox 23">
              <a:extLst>
                <a:ext uri="{FF2B5EF4-FFF2-40B4-BE49-F238E27FC236}">
                  <a16:creationId xmlns:a16="http://schemas.microsoft.com/office/drawing/2014/main" id="{CC9BD28D-55F8-486A-9F93-D3268DEDBC31}"/>
                </a:ext>
              </a:extLst>
            </p:cNvPr>
            <p:cNvSpPr txBox="1"/>
            <p:nvPr/>
          </p:nvSpPr>
          <p:spPr>
            <a:xfrm>
              <a:off x="2477393" y="2544510"/>
              <a:ext cx="7255512" cy="1446550"/>
            </a:xfrm>
            <a:prstGeom prst="rect">
              <a:avLst/>
            </a:prstGeom>
            <a:noFill/>
          </p:spPr>
          <p:txBody>
            <a:bodyPr wrap="none" rtlCol="0">
              <a:spAutoFit/>
            </a:bodyPr>
            <a:lstStyle/>
            <a:p>
              <a:pPr algn="ctr"/>
              <a:r>
                <a:rPr lang="en-IN" sz="8800" dirty="0">
                  <a:latin typeface="Fira Sans Medium" panose="020B0603050000020004" pitchFamily="34" charset="0"/>
                </a:rPr>
                <a:t>Amazon Sales</a:t>
              </a:r>
              <a:endParaRPr lang="en-IN" sz="7200"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2720844" y="3819008"/>
              <a:ext cx="1917951" cy="330866"/>
              <a:chOff x="81017" y="3804702"/>
              <a:chExt cx="3657979" cy="761370"/>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81017" y="3804702"/>
                <a:ext cx="3442013" cy="761370"/>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2965960" y="380470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pic>
        <p:nvPicPr>
          <p:cNvPr id="4" name="Picture 3">
            <a:extLst>
              <a:ext uri="{FF2B5EF4-FFF2-40B4-BE49-F238E27FC236}">
                <a16:creationId xmlns:a16="http://schemas.microsoft.com/office/drawing/2014/main" id="{B3A447A0-FBA3-46D3-95B7-ADB78C434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888" y="1505707"/>
            <a:ext cx="4046973" cy="3109284"/>
          </a:xfrm>
          <a:prstGeom prst="rect">
            <a:avLst/>
          </a:prstGeom>
        </p:spPr>
      </p:pic>
      <p:sp>
        <p:nvSpPr>
          <p:cNvPr id="16" name="Subtitle 2">
            <a:extLst>
              <a:ext uri="{FF2B5EF4-FFF2-40B4-BE49-F238E27FC236}">
                <a16:creationId xmlns:a16="http://schemas.microsoft.com/office/drawing/2014/main" id="{A16C1995-083A-4D32-90E6-73401C75EACC}"/>
              </a:ext>
            </a:extLst>
          </p:cNvPr>
          <p:cNvSpPr txBox="1">
            <a:spLocks/>
          </p:cNvSpPr>
          <p:nvPr/>
        </p:nvSpPr>
        <p:spPr>
          <a:xfrm>
            <a:off x="7609475" y="4326591"/>
            <a:ext cx="2339788" cy="1655762"/>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Created By</a:t>
            </a:r>
          </a:p>
          <a:p>
            <a:r>
              <a:rPr lang="en-US" dirty="0"/>
              <a:t>Mr. Tushar Padavi</a:t>
            </a:r>
          </a:p>
          <a:p>
            <a:r>
              <a:rPr lang="en-US" dirty="0"/>
              <a:t>Miss. Pooja Pawar</a:t>
            </a:r>
          </a:p>
          <a:p>
            <a:r>
              <a:rPr lang="en-US" dirty="0"/>
              <a:t>Mr. Chetan </a:t>
            </a:r>
            <a:r>
              <a:rPr lang="en-US" dirty="0" err="1"/>
              <a:t>Mankar</a:t>
            </a:r>
            <a:endParaRPr lang="en-US" dirty="0"/>
          </a:p>
          <a:p>
            <a:r>
              <a:rPr lang="en-US" dirty="0"/>
              <a:t>Mr. Dinesh Ingle</a:t>
            </a:r>
          </a:p>
        </p:txBody>
      </p:sp>
      <p:pic>
        <p:nvPicPr>
          <p:cNvPr id="12" name="Picture 11">
            <a:extLst>
              <a:ext uri="{FF2B5EF4-FFF2-40B4-BE49-F238E27FC236}">
                <a16:creationId xmlns:a16="http://schemas.microsoft.com/office/drawing/2014/main" id="{69510103-C010-497B-90BD-DC14360C1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944" y="2953553"/>
            <a:ext cx="1490475" cy="1462652"/>
          </a:xfrm>
          <a:prstGeom prst="rect">
            <a:avLst/>
          </a:prstGeom>
        </p:spPr>
      </p:pic>
      <p:sp>
        <p:nvSpPr>
          <p:cNvPr id="13" name="Rectangle 12">
            <a:extLst>
              <a:ext uri="{FF2B5EF4-FFF2-40B4-BE49-F238E27FC236}">
                <a16:creationId xmlns:a16="http://schemas.microsoft.com/office/drawing/2014/main" id="{50AB7364-35BF-48EA-9D0D-9F4FBCF68005}"/>
              </a:ext>
            </a:extLst>
          </p:cNvPr>
          <p:cNvSpPr/>
          <p:nvPr/>
        </p:nvSpPr>
        <p:spPr>
          <a:xfrm>
            <a:off x="0" y="7311"/>
            <a:ext cx="12192000" cy="4354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mr-IN"/>
          </a:p>
        </p:txBody>
      </p:sp>
      <p:sp>
        <p:nvSpPr>
          <p:cNvPr id="22" name="Graphic 4">
            <a:extLst>
              <a:ext uri="{FF2B5EF4-FFF2-40B4-BE49-F238E27FC236}">
                <a16:creationId xmlns:a16="http://schemas.microsoft.com/office/drawing/2014/main" id="{8C23666D-AA0B-4055-B6D1-F271DD034ADC}"/>
              </a:ext>
            </a:extLst>
          </p:cNvPr>
          <p:cNvSpPr/>
          <p:nvPr/>
        </p:nvSpPr>
        <p:spPr>
          <a:xfrm rot="3140551">
            <a:off x="-451247" y="-1565346"/>
            <a:ext cx="1233660" cy="3206480"/>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433539" y="-799962"/>
            <a:ext cx="1830116" cy="2422437"/>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5" name="Graphic 11">
            <a:extLst>
              <a:ext uri="{FF2B5EF4-FFF2-40B4-BE49-F238E27FC236}">
                <a16:creationId xmlns:a16="http://schemas.microsoft.com/office/drawing/2014/main" id="{22B03510-4CF1-46CA-BE80-1E37CD0837F6}"/>
              </a:ext>
            </a:extLst>
          </p:cNvPr>
          <p:cNvSpPr/>
          <p:nvPr/>
        </p:nvSpPr>
        <p:spPr>
          <a:xfrm rot="8901965">
            <a:off x="541703" y="-412119"/>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7D513885-1FD4-490A-9F2A-A32FB9A3C3BB}"/>
              </a:ext>
            </a:extLst>
          </p:cNvPr>
          <p:cNvGrpSpPr/>
          <p:nvPr/>
        </p:nvGrpSpPr>
        <p:grpSpPr>
          <a:xfrm>
            <a:off x="3191032" y="875640"/>
            <a:ext cx="8524569" cy="5381443"/>
            <a:chOff x="1400175" y="1699837"/>
            <a:chExt cx="9391650" cy="4650840"/>
          </a:xfrm>
        </p:grpSpPr>
        <p:sp>
          <p:nvSpPr>
            <p:cNvPr id="5" name="Freeform 5">
              <a:extLst>
                <a:ext uri="{FF2B5EF4-FFF2-40B4-BE49-F238E27FC236}">
                  <a16:creationId xmlns:a16="http://schemas.microsoft.com/office/drawing/2014/main" id="{68FDFF63-1884-40DF-9372-B52D25618991}"/>
                </a:ext>
              </a:extLst>
            </p:cNvPr>
            <p:cNvSpPr>
              <a:spLocks/>
            </p:cNvSpPr>
            <p:nvPr/>
          </p:nvSpPr>
          <p:spPr bwMode="auto">
            <a:xfrm>
              <a:off x="7431761" y="3080584"/>
              <a:ext cx="396597" cy="319482"/>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 name="Freeform 6">
              <a:extLst>
                <a:ext uri="{FF2B5EF4-FFF2-40B4-BE49-F238E27FC236}">
                  <a16:creationId xmlns:a16="http://schemas.microsoft.com/office/drawing/2014/main" id="{30232D35-9D0B-49DB-9EE5-9CDB4991CCD2}"/>
                </a:ext>
              </a:extLst>
            </p:cNvPr>
            <p:cNvSpPr>
              <a:spLocks/>
            </p:cNvSpPr>
            <p:nvPr/>
          </p:nvSpPr>
          <p:spPr bwMode="auto">
            <a:xfrm>
              <a:off x="6017965" y="4630252"/>
              <a:ext cx="383745" cy="420467"/>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 name="Freeform 7">
              <a:extLst>
                <a:ext uri="{FF2B5EF4-FFF2-40B4-BE49-F238E27FC236}">
                  <a16:creationId xmlns:a16="http://schemas.microsoft.com/office/drawing/2014/main" id="{358AEC70-B0D9-456F-8DF8-8BBC9F42174F}"/>
                </a:ext>
              </a:extLst>
            </p:cNvPr>
            <p:cNvSpPr>
              <a:spLocks/>
            </p:cNvSpPr>
            <p:nvPr/>
          </p:nvSpPr>
          <p:spPr bwMode="auto">
            <a:xfrm>
              <a:off x="6030817" y="4578842"/>
              <a:ext cx="33050" cy="47739"/>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 name="Freeform 8">
              <a:extLst>
                <a:ext uri="{FF2B5EF4-FFF2-40B4-BE49-F238E27FC236}">
                  <a16:creationId xmlns:a16="http://schemas.microsoft.com/office/drawing/2014/main" id="{2FDDFA81-5E0C-4EC1-BB7F-5C41972F2A1F}"/>
                </a:ext>
              </a:extLst>
            </p:cNvPr>
            <p:cNvSpPr>
              <a:spLocks/>
            </p:cNvSpPr>
            <p:nvPr/>
          </p:nvSpPr>
          <p:spPr bwMode="auto">
            <a:xfrm>
              <a:off x="6205248" y="2935532"/>
              <a:ext cx="53246" cy="10649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 name="Freeform 9">
              <a:extLst>
                <a:ext uri="{FF2B5EF4-FFF2-40B4-BE49-F238E27FC236}">
                  <a16:creationId xmlns:a16="http://schemas.microsoft.com/office/drawing/2014/main" id="{86F1EA1F-CA2C-4642-B48F-8E83CB0F349C}"/>
                </a:ext>
              </a:extLst>
            </p:cNvPr>
            <p:cNvSpPr>
              <a:spLocks/>
            </p:cNvSpPr>
            <p:nvPr/>
          </p:nvSpPr>
          <p:spPr bwMode="auto">
            <a:xfrm>
              <a:off x="7215103" y="3513904"/>
              <a:ext cx="141379" cy="124855"/>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 name="Freeform 10">
              <a:extLst>
                <a:ext uri="{FF2B5EF4-FFF2-40B4-BE49-F238E27FC236}">
                  <a16:creationId xmlns:a16="http://schemas.microsoft.com/office/drawing/2014/main" id="{C9A53BD0-DC62-4BE9-8BB9-97066F5D7827}"/>
                </a:ext>
              </a:extLst>
            </p:cNvPr>
            <p:cNvSpPr>
              <a:spLocks/>
            </p:cNvSpPr>
            <p:nvPr/>
          </p:nvSpPr>
          <p:spPr bwMode="auto">
            <a:xfrm>
              <a:off x="3862385" y="6253364"/>
              <a:ext cx="123018" cy="86296"/>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 name="Freeform 11">
              <a:extLst>
                <a:ext uri="{FF2B5EF4-FFF2-40B4-BE49-F238E27FC236}">
                  <a16:creationId xmlns:a16="http://schemas.microsoft.com/office/drawing/2014/main" id="{AC0211F2-D12A-4ED8-A131-BC1F3CD9EE97}"/>
                </a:ext>
              </a:extLst>
            </p:cNvPr>
            <p:cNvSpPr>
              <a:spLocks/>
            </p:cNvSpPr>
            <p:nvPr/>
          </p:nvSpPr>
          <p:spPr bwMode="auto">
            <a:xfrm>
              <a:off x="3585133" y="5186590"/>
              <a:ext cx="477386" cy="1055756"/>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 name="Freeform 12">
              <a:extLst>
                <a:ext uri="{FF2B5EF4-FFF2-40B4-BE49-F238E27FC236}">
                  <a16:creationId xmlns:a16="http://schemas.microsoft.com/office/drawing/2014/main" id="{C49CED34-40BE-4186-B39B-BD4CDD1E6227}"/>
                </a:ext>
              </a:extLst>
            </p:cNvPr>
            <p:cNvSpPr>
              <a:spLocks/>
            </p:cNvSpPr>
            <p:nvPr/>
          </p:nvSpPr>
          <p:spPr bwMode="auto">
            <a:xfrm>
              <a:off x="6895621" y="2985107"/>
              <a:ext cx="97313" cy="8813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 name="Freeform 13">
              <a:extLst>
                <a:ext uri="{FF2B5EF4-FFF2-40B4-BE49-F238E27FC236}">
                  <a16:creationId xmlns:a16="http://schemas.microsoft.com/office/drawing/2014/main" id="{E0546B75-DDCB-44D7-A262-DC5D39E32FA9}"/>
                </a:ext>
              </a:extLst>
            </p:cNvPr>
            <p:cNvSpPr>
              <a:spLocks/>
            </p:cNvSpPr>
            <p:nvPr/>
          </p:nvSpPr>
          <p:spPr bwMode="auto">
            <a:xfrm>
              <a:off x="9734230" y="5845750"/>
              <a:ext cx="124855" cy="100985"/>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 name="Freeform 14">
              <a:extLst>
                <a:ext uri="{FF2B5EF4-FFF2-40B4-BE49-F238E27FC236}">
                  <a16:creationId xmlns:a16="http://schemas.microsoft.com/office/drawing/2014/main" id="{FBBC8B3E-5AD1-4CD5-AE27-A687EE40FB9E}"/>
                </a:ext>
              </a:extLst>
            </p:cNvPr>
            <p:cNvSpPr>
              <a:spLocks/>
            </p:cNvSpPr>
            <p:nvPr/>
          </p:nvSpPr>
          <p:spPr bwMode="auto">
            <a:xfrm>
              <a:off x="9018152" y="4797337"/>
              <a:ext cx="1228349" cy="991495"/>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15">
              <a:extLst>
                <a:ext uri="{FF2B5EF4-FFF2-40B4-BE49-F238E27FC236}">
                  <a16:creationId xmlns:a16="http://schemas.microsoft.com/office/drawing/2014/main" id="{A9C258A6-798C-4A55-88E1-1958080CDF44}"/>
                </a:ext>
              </a:extLst>
            </p:cNvPr>
            <p:cNvSpPr>
              <a:spLocks/>
            </p:cNvSpPr>
            <p:nvPr/>
          </p:nvSpPr>
          <p:spPr bwMode="auto">
            <a:xfrm>
              <a:off x="5922488" y="2717036"/>
              <a:ext cx="201971" cy="89968"/>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16">
              <a:extLst>
                <a:ext uri="{FF2B5EF4-FFF2-40B4-BE49-F238E27FC236}">
                  <a16:creationId xmlns:a16="http://schemas.microsoft.com/office/drawing/2014/main" id="{A8368B5D-FC33-49AB-BBF9-190173257E92}"/>
                </a:ext>
              </a:extLst>
            </p:cNvPr>
            <p:cNvSpPr>
              <a:spLocks/>
            </p:cNvSpPr>
            <p:nvPr/>
          </p:nvSpPr>
          <p:spPr bwMode="auto">
            <a:xfrm>
              <a:off x="6937850" y="3036518"/>
              <a:ext cx="45903" cy="36722"/>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17">
              <a:extLst>
                <a:ext uri="{FF2B5EF4-FFF2-40B4-BE49-F238E27FC236}">
                  <a16:creationId xmlns:a16="http://schemas.microsoft.com/office/drawing/2014/main" id="{1A26D37C-F9E4-4CFA-A653-1841F0F52B16}"/>
                </a:ext>
              </a:extLst>
            </p:cNvPr>
            <p:cNvSpPr>
              <a:spLocks/>
            </p:cNvSpPr>
            <p:nvPr/>
          </p:nvSpPr>
          <p:spPr bwMode="auto">
            <a:xfrm>
              <a:off x="6932343" y="2963074"/>
              <a:ext cx="161577" cy="124855"/>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8">
              <a:extLst>
                <a:ext uri="{FF2B5EF4-FFF2-40B4-BE49-F238E27FC236}">
                  <a16:creationId xmlns:a16="http://schemas.microsoft.com/office/drawing/2014/main" id="{4EEA3100-ED87-457D-A379-74C83B57F4B8}"/>
                </a:ext>
              </a:extLst>
            </p:cNvPr>
            <p:cNvSpPr>
              <a:spLocks/>
            </p:cNvSpPr>
            <p:nvPr/>
          </p:nvSpPr>
          <p:spPr bwMode="auto">
            <a:xfrm>
              <a:off x="6557779" y="4507233"/>
              <a:ext cx="53246" cy="73444"/>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 name="Freeform 19">
              <a:extLst>
                <a:ext uri="{FF2B5EF4-FFF2-40B4-BE49-F238E27FC236}">
                  <a16:creationId xmlns:a16="http://schemas.microsoft.com/office/drawing/2014/main" id="{7371EB27-CC51-4AAB-9A9F-144240D7A5A6}"/>
                </a:ext>
              </a:extLst>
            </p:cNvPr>
            <p:cNvSpPr>
              <a:spLocks/>
            </p:cNvSpPr>
            <p:nvPr/>
          </p:nvSpPr>
          <p:spPr bwMode="auto">
            <a:xfrm>
              <a:off x="5729697" y="2636249"/>
              <a:ext cx="99150" cy="64264"/>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 name="Freeform 20">
              <a:extLst>
                <a:ext uri="{FF2B5EF4-FFF2-40B4-BE49-F238E27FC236}">
                  <a16:creationId xmlns:a16="http://schemas.microsoft.com/office/drawing/2014/main" id="{74048255-E5FE-4D2C-A524-8B0629245E7E}"/>
                </a:ext>
              </a:extLst>
            </p:cNvPr>
            <p:cNvSpPr>
              <a:spLocks/>
            </p:cNvSpPr>
            <p:nvPr/>
          </p:nvSpPr>
          <p:spPr bwMode="auto">
            <a:xfrm>
              <a:off x="5687467" y="3996797"/>
              <a:ext cx="93640" cy="212987"/>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 name="Freeform 21">
              <a:extLst>
                <a:ext uri="{FF2B5EF4-FFF2-40B4-BE49-F238E27FC236}">
                  <a16:creationId xmlns:a16="http://schemas.microsoft.com/office/drawing/2014/main" id="{BFA7FF83-E839-487F-8FB0-671767E541B7}"/>
                </a:ext>
              </a:extLst>
            </p:cNvPr>
            <p:cNvSpPr>
              <a:spLocks/>
            </p:cNvSpPr>
            <p:nvPr/>
          </p:nvSpPr>
          <p:spPr bwMode="auto">
            <a:xfrm>
              <a:off x="5496513" y="3895812"/>
              <a:ext cx="233184" cy="192790"/>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 name="Freeform 22">
              <a:extLst>
                <a:ext uri="{FF2B5EF4-FFF2-40B4-BE49-F238E27FC236}">
                  <a16:creationId xmlns:a16="http://schemas.microsoft.com/office/drawing/2014/main" id="{737244F3-E80F-49E8-B8CA-6DADC72BEDE9}"/>
                </a:ext>
              </a:extLst>
            </p:cNvPr>
            <p:cNvSpPr>
              <a:spLocks/>
            </p:cNvSpPr>
            <p:nvPr/>
          </p:nvSpPr>
          <p:spPr bwMode="auto">
            <a:xfrm>
              <a:off x="8305745" y="3501051"/>
              <a:ext cx="157904" cy="200135"/>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 name="Freeform 23">
              <a:extLst>
                <a:ext uri="{FF2B5EF4-FFF2-40B4-BE49-F238E27FC236}">
                  <a16:creationId xmlns:a16="http://schemas.microsoft.com/office/drawing/2014/main" id="{F8DE6F86-B60A-419B-983A-6014BFED7F15}"/>
                </a:ext>
              </a:extLst>
            </p:cNvPr>
            <p:cNvSpPr>
              <a:spLocks/>
            </p:cNvSpPr>
            <p:nvPr/>
          </p:nvSpPr>
          <p:spPr bwMode="auto">
            <a:xfrm>
              <a:off x="6287871" y="2882285"/>
              <a:ext cx="170757" cy="102822"/>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 name="Freeform 24">
              <a:extLst>
                <a:ext uri="{FF2B5EF4-FFF2-40B4-BE49-F238E27FC236}">
                  <a16:creationId xmlns:a16="http://schemas.microsoft.com/office/drawing/2014/main" id="{B218075F-0457-49F2-89B0-1AE969C02F7C}"/>
                </a:ext>
              </a:extLst>
            </p:cNvPr>
            <p:cNvSpPr>
              <a:spLocks/>
            </p:cNvSpPr>
            <p:nvPr/>
          </p:nvSpPr>
          <p:spPr bwMode="auto">
            <a:xfrm>
              <a:off x="6100589" y="2847399"/>
              <a:ext cx="108330" cy="89968"/>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25">
              <a:extLst>
                <a:ext uri="{FF2B5EF4-FFF2-40B4-BE49-F238E27FC236}">
                  <a16:creationId xmlns:a16="http://schemas.microsoft.com/office/drawing/2014/main" id="{A068C075-E58B-4345-BDE7-4B1FE04A1E12}"/>
                </a:ext>
              </a:extLst>
            </p:cNvPr>
            <p:cNvSpPr>
              <a:spLocks/>
            </p:cNvSpPr>
            <p:nvPr/>
          </p:nvSpPr>
          <p:spPr bwMode="auto">
            <a:xfrm>
              <a:off x="6273183" y="2480179"/>
              <a:ext cx="244201" cy="161576"/>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26">
              <a:extLst>
                <a:ext uri="{FF2B5EF4-FFF2-40B4-BE49-F238E27FC236}">
                  <a16:creationId xmlns:a16="http://schemas.microsoft.com/office/drawing/2014/main" id="{A91CD6A3-6457-4EBE-846E-AF02B82431ED}"/>
                </a:ext>
              </a:extLst>
            </p:cNvPr>
            <p:cNvSpPr>
              <a:spLocks/>
            </p:cNvSpPr>
            <p:nvPr/>
          </p:nvSpPr>
          <p:spPr bwMode="auto">
            <a:xfrm>
              <a:off x="2944335" y="3778302"/>
              <a:ext cx="44067" cy="91805"/>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27">
              <a:extLst>
                <a:ext uri="{FF2B5EF4-FFF2-40B4-BE49-F238E27FC236}">
                  <a16:creationId xmlns:a16="http://schemas.microsoft.com/office/drawing/2014/main" id="{29A3E79A-FCDD-46B4-8A15-FCB8267E5388}"/>
                </a:ext>
              </a:extLst>
            </p:cNvPr>
            <p:cNvSpPr>
              <a:spLocks/>
            </p:cNvSpPr>
            <p:nvPr/>
          </p:nvSpPr>
          <p:spPr bwMode="auto">
            <a:xfrm>
              <a:off x="3531886" y="4766123"/>
              <a:ext cx="385580" cy="457188"/>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 name="Freeform 28">
              <a:extLst>
                <a:ext uri="{FF2B5EF4-FFF2-40B4-BE49-F238E27FC236}">
                  <a16:creationId xmlns:a16="http://schemas.microsoft.com/office/drawing/2014/main" id="{1526B107-F915-4754-A700-FE99DD096EF3}"/>
                </a:ext>
              </a:extLst>
            </p:cNvPr>
            <p:cNvSpPr>
              <a:spLocks/>
            </p:cNvSpPr>
            <p:nvPr/>
          </p:nvSpPr>
          <p:spPr bwMode="auto">
            <a:xfrm>
              <a:off x="3388670" y="4242835"/>
              <a:ext cx="1208154" cy="1360548"/>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9">
              <a:extLst>
                <a:ext uri="{FF2B5EF4-FFF2-40B4-BE49-F238E27FC236}">
                  <a16:creationId xmlns:a16="http://schemas.microsoft.com/office/drawing/2014/main" id="{6BA601D5-98FB-4A8B-8D97-479B2B05247E}"/>
                </a:ext>
              </a:extLst>
            </p:cNvPr>
            <p:cNvSpPr>
              <a:spLocks/>
            </p:cNvSpPr>
            <p:nvPr/>
          </p:nvSpPr>
          <p:spPr bwMode="auto">
            <a:xfrm>
              <a:off x="9179728" y="4233654"/>
              <a:ext cx="38558" cy="49574"/>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30">
              <a:extLst>
                <a:ext uri="{FF2B5EF4-FFF2-40B4-BE49-F238E27FC236}">
                  <a16:creationId xmlns:a16="http://schemas.microsoft.com/office/drawing/2014/main" id="{F48AB068-61EC-4816-9090-60902C12E4E4}"/>
                </a:ext>
              </a:extLst>
            </p:cNvPr>
            <p:cNvSpPr>
              <a:spLocks/>
            </p:cNvSpPr>
            <p:nvPr/>
          </p:nvSpPr>
          <p:spPr bwMode="auto">
            <a:xfrm>
              <a:off x="8313090" y="3436787"/>
              <a:ext cx="100985" cy="55083"/>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31">
              <a:extLst>
                <a:ext uri="{FF2B5EF4-FFF2-40B4-BE49-F238E27FC236}">
                  <a16:creationId xmlns:a16="http://schemas.microsoft.com/office/drawing/2014/main" id="{A2C1CA24-DFE9-4018-9F96-198D96D4B58E}"/>
                </a:ext>
              </a:extLst>
            </p:cNvPr>
            <p:cNvSpPr>
              <a:spLocks/>
            </p:cNvSpPr>
            <p:nvPr/>
          </p:nvSpPr>
          <p:spPr bwMode="auto">
            <a:xfrm>
              <a:off x="6262166" y="5041538"/>
              <a:ext cx="290104" cy="319482"/>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2" name="Freeform 32">
              <a:extLst>
                <a:ext uri="{FF2B5EF4-FFF2-40B4-BE49-F238E27FC236}">
                  <a16:creationId xmlns:a16="http://schemas.microsoft.com/office/drawing/2014/main" id="{02CD8BFC-A475-4AA1-81AB-EC20CF3D5FF8}"/>
                </a:ext>
              </a:extLst>
            </p:cNvPr>
            <p:cNvSpPr>
              <a:spLocks/>
            </p:cNvSpPr>
            <p:nvPr/>
          </p:nvSpPr>
          <p:spPr bwMode="auto">
            <a:xfrm>
              <a:off x="6109771" y="4035355"/>
              <a:ext cx="396597" cy="310300"/>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3" name="Freeform 33">
              <a:extLst>
                <a:ext uri="{FF2B5EF4-FFF2-40B4-BE49-F238E27FC236}">
                  <a16:creationId xmlns:a16="http://schemas.microsoft.com/office/drawing/2014/main" id="{436F8872-E579-4181-8C82-AACD14E2BCAC}"/>
                </a:ext>
              </a:extLst>
            </p:cNvPr>
            <p:cNvSpPr>
              <a:spLocks/>
            </p:cNvSpPr>
            <p:nvPr/>
          </p:nvSpPr>
          <p:spPr bwMode="auto">
            <a:xfrm>
              <a:off x="3902778" y="2784971"/>
              <a:ext cx="62427" cy="36722"/>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4" name="Freeform 34">
              <a:extLst>
                <a:ext uri="{FF2B5EF4-FFF2-40B4-BE49-F238E27FC236}">
                  <a16:creationId xmlns:a16="http://schemas.microsoft.com/office/drawing/2014/main" id="{36B928E0-83F3-4EB3-9227-3B6E2E61C89E}"/>
                </a:ext>
              </a:extLst>
            </p:cNvPr>
            <p:cNvSpPr>
              <a:spLocks/>
            </p:cNvSpPr>
            <p:nvPr/>
          </p:nvSpPr>
          <p:spPr bwMode="auto">
            <a:xfrm>
              <a:off x="3935828" y="2685823"/>
              <a:ext cx="66099" cy="31213"/>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5" name="Freeform 35">
              <a:extLst>
                <a:ext uri="{FF2B5EF4-FFF2-40B4-BE49-F238E27FC236}">
                  <a16:creationId xmlns:a16="http://schemas.microsoft.com/office/drawing/2014/main" id="{9092658D-6009-4744-9A2F-C2E9B43E55AC}"/>
                </a:ext>
              </a:extLst>
            </p:cNvPr>
            <p:cNvSpPr>
              <a:spLocks/>
            </p:cNvSpPr>
            <p:nvPr/>
          </p:nvSpPr>
          <p:spPr bwMode="auto">
            <a:xfrm>
              <a:off x="2237435" y="2658281"/>
              <a:ext cx="88132" cy="82623"/>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6" name="Freeform 36">
              <a:extLst>
                <a:ext uri="{FF2B5EF4-FFF2-40B4-BE49-F238E27FC236}">
                  <a16:creationId xmlns:a16="http://schemas.microsoft.com/office/drawing/2014/main" id="{1265B8BD-8A34-44BA-8D1C-1A05A4EA0D56}"/>
                </a:ext>
              </a:extLst>
            </p:cNvPr>
            <p:cNvSpPr>
              <a:spLocks/>
            </p:cNvSpPr>
            <p:nvPr/>
          </p:nvSpPr>
          <p:spPr bwMode="auto">
            <a:xfrm>
              <a:off x="4051502" y="2630739"/>
              <a:ext cx="179938" cy="168921"/>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7" name="Freeform 37">
              <a:extLst>
                <a:ext uri="{FF2B5EF4-FFF2-40B4-BE49-F238E27FC236}">
                  <a16:creationId xmlns:a16="http://schemas.microsoft.com/office/drawing/2014/main" id="{FF78A08D-E650-4477-B659-8E21512D40C6}"/>
                </a:ext>
              </a:extLst>
            </p:cNvPr>
            <p:cNvSpPr>
              <a:spLocks/>
            </p:cNvSpPr>
            <p:nvPr/>
          </p:nvSpPr>
          <p:spPr bwMode="auto">
            <a:xfrm>
              <a:off x="2195206" y="2546279"/>
              <a:ext cx="53246" cy="64264"/>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8" name="Freeform 38">
              <a:extLst>
                <a:ext uri="{FF2B5EF4-FFF2-40B4-BE49-F238E27FC236}">
                  <a16:creationId xmlns:a16="http://schemas.microsoft.com/office/drawing/2014/main" id="{63956297-2B78-48F6-8E56-E019E4D36554}"/>
                </a:ext>
              </a:extLst>
            </p:cNvPr>
            <p:cNvSpPr>
              <a:spLocks/>
            </p:cNvSpPr>
            <p:nvPr/>
          </p:nvSpPr>
          <p:spPr bwMode="auto">
            <a:xfrm>
              <a:off x="3724675" y="2280044"/>
              <a:ext cx="29378" cy="23870"/>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9" name="Freeform 39">
              <a:extLst>
                <a:ext uri="{FF2B5EF4-FFF2-40B4-BE49-F238E27FC236}">
                  <a16:creationId xmlns:a16="http://schemas.microsoft.com/office/drawing/2014/main" id="{681E5D41-52EB-47FC-9C6B-53182C45CAE8}"/>
                </a:ext>
              </a:extLst>
            </p:cNvPr>
            <p:cNvSpPr>
              <a:spLocks/>
            </p:cNvSpPr>
            <p:nvPr/>
          </p:nvSpPr>
          <p:spPr bwMode="auto">
            <a:xfrm>
              <a:off x="3645724" y="2263519"/>
              <a:ext cx="58755" cy="23870"/>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0" name="Freeform 40">
              <a:extLst>
                <a:ext uri="{FF2B5EF4-FFF2-40B4-BE49-F238E27FC236}">
                  <a16:creationId xmlns:a16="http://schemas.microsoft.com/office/drawing/2014/main" id="{F3C5751B-712A-47F5-AF62-C11522666539}"/>
                </a:ext>
              </a:extLst>
            </p:cNvPr>
            <p:cNvSpPr>
              <a:spLocks/>
            </p:cNvSpPr>
            <p:nvPr/>
          </p:nvSpPr>
          <p:spPr bwMode="auto">
            <a:xfrm>
              <a:off x="3590642" y="2175387"/>
              <a:ext cx="172594" cy="84460"/>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1" name="Freeform 41">
              <a:extLst>
                <a:ext uri="{FF2B5EF4-FFF2-40B4-BE49-F238E27FC236}">
                  <a16:creationId xmlns:a16="http://schemas.microsoft.com/office/drawing/2014/main" id="{2A381969-8E93-4A1C-B5C5-7089BC23C76F}"/>
                </a:ext>
              </a:extLst>
            </p:cNvPr>
            <p:cNvSpPr>
              <a:spLocks/>
            </p:cNvSpPr>
            <p:nvPr/>
          </p:nvSpPr>
          <p:spPr bwMode="auto">
            <a:xfrm>
              <a:off x="3900941" y="2100106"/>
              <a:ext cx="60590" cy="3488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2" name="Freeform 42">
              <a:extLst>
                <a:ext uri="{FF2B5EF4-FFF2-40B4-BE49-F238E27FC236}">
                  <a16:creationId xmlns:a16="http://schemas.microsoft.com/office/drawing/2014/main" id="{A3B20CEF-70CE-4674-8C63-0D8DD9286C6F}"/>
                </a:ext>
              </a:extLst>
            </p:cNvPr>
            <p:cNvSpPr>
              <a:spLocks/>
            </p:cNvSpPr>
            <p:nvPr/>
          </p:nvSpPr>
          <p:spPr bwMode="auto">
            <a:xfrm>
              <a:off x="3438245" y="2045023"/>
              <a:ext cx="84460" cy="40394"/>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3" name="Freeform 43">
              <a:extLst>
                <a:ext uri="{FF2B5EF4-FFF2-40B4-BE49-F238E27FC236}">
                  <a16:creationId xmlns:a16="http://schemas.microsoft.com/office/drawing/2014/main" id="{51923BDE-EAC6-4902-A73F-97DF36D76EE3}"/>
                </a:ext>
              </a:extLst>
            </p:cNvPr>
            <p:cNvSpPr>
              <a:spLocks/>
            </p:cNvSpPr>
            <p:nvPr/>
          </p:nvSpPr>
          <p:spPr bwMode="auto">
            <a:xfrm>
              <a:off x="2202550" y="1993613"/>
              <a:ext cx="2005020" cy="963952"/>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4" name="Freeform 44">
              <a:extLst>
                <a:ext uri="{FF2B5EF4-FFF2-40B4-BE49-F238E27FC236}">
                  <a16:creationId xmlns:a16="http://schemas.microsoft.com/office/drawing/2014/main" id="{7F9E817B-9B52-4B88-B845-BE8381969542}"/>
                </a:ext>
              </a:extLst>
            </p:cNvPr>
            <p:cNvSpPr>
              <a:spLocks/>
            </p:cNvSpPr>
            <p:nvPr/>
          </p:nvSpPr>
          <p:spPr bwMode="auto">
            <a:xfrm>
              <a:off x="3063680" y="1955054"/>
              <a:ext cx="363548" cy="137707"/>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5" name="Freeform 45">
              <a:extLst>
                <a:ext uri="{FF2B5EF4-FFF2-40B4-BE49-F238E27FC236}">
                  <a16:creationId xmlns:a16="http://schemas.microsoft.com/office/drawing/2014/main" id="{29D3F0AF-D024-45C4-9763-9158F7B687C7}"/>
                </a:ext>
              </a:extLst>
            </p:cNvPr>
            <p:cNvSpPr>
              <a:spLocks/>
            </p:cNvSpPr>
            <p:nvPr/>
          </p:nvSpPr>
          <p:spPr bwMode="auto">
            <a:xfrm>
              <a:off x="3396014" y="1945875"/>
              <a:ext cx="51410" cy="23870"/>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6" name="Freeform 46">
              <a:extLst>
                <a:ext uri="{FF2B5EF4-FFF2-40B4-BE49-F238E27FC236}">
                  <a16:creationId xmlns:a16="http://schemas.microsoft.com/office/drawing/2014/main" id="{688C62C3-1B07-4956-81B1-FC0C8BB79C9E}"/>
                </a:ext>
              </a:extLst>
            </p:cNvPr>
            <p:cNvSpPr>
              <a:spLocks/>
            </p:cNvSpPr>
            <p:nvPr/>
          </p:nvSpPr>
          <p:spPr bwMode="auto">
            <a:xfrm>
              <a:off x="3945008" y="1942202"/>
              <a:ext cx="91805" cy="29377"/>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7" name="Freeform 47">
              <a:extLst>
                <a:ext uri="{FF2B5EF4-FFF2-40B4-BE49-F238E27FC236}">
                  <a16:creationId xmlns:a16="http://schemas.microsoft.com/office/drawing/2014/main" id="{E4FF5D49-9ED5-4439-8D1D-46AD14684E4E}"/>
                </a:ext>
              </a:extLst>
            </p:cNvPr>
            <p:cNvSpPr>
              <a:spLocks/>
            </p:cNvSpPr>
            <p:nvPr/>
          </p:nvSpPr>
          <p:spPr bwMode="auto">
            <a:xfrm>
              <a:off x="3698971" y="1940365"/>
              <a:ext cx="545322" cy="354366"/>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8" name="Freeform 48">
              <a:extLst>
                <a:ext uri="{FF2B5EF4-FFF2-40B4-BE49-F238E27FC236}">
                  <a16:creationId xmlns:a16="http://schemas.microsoft.com/office/drawing/2014/main" id="{D166C738-0DC1-48FB-B9BE-5036AA3E9D71}"/>
                </a:ext>
              </a:extLst>
            </p:cNvPr>
            <p:cNvSpPr>
              <a:spLocks/>
            </p:cNvSpPr>
            <p:nvPr/>
          </p:nvSpPr>
          <p:spPr bwMode="auto">
            <a:xfrm>
              <a:off x="3462114" y="1940365"/>
              <a:ext cx="145050" cy="71607"/>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9" name="Freeform 49">
              <a:extLst>
                <a:ext uri="{FF2B5EF4-FFF2-40B4-BE49-F238E27FC236}">
                  <a16:creationId xmlns:a16="http://schemas.microsoft.com/office/drawing/2014/main" id="{BC668272-2CF4-46BC-933F-A87385CC4BC6}"/>
                </a:ext>
              </a:extLst>
            </p:cNvPr>
            <p:cNvSpPr>
              <a:spLocks/>
            </p:cNvSpPr>
            <p:nvPr/>
          </p:nvSpPr>
          <p:spPr bwMode="auto">
            <a:xfrm>
              <a:off x="3603493" y="1931185"/>
              <a:ext cx="152395" cy="60591"/>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0" name="Freeform 50">
              <a:extLst>
                <a:ext uri="{FF2B5EF4-FFF2-40B4-BE49-F238E27FC236}">
                  <a16:creationId xmlns:a16="http://schemas.microsoft.com/office/drawing/2014/main" id="{6F538C33-963C-4998-89B3-D487220C9D8C}"/>
                </a:ext>
              </a:extLst>
            </p:cNvPr>
            <p:cNvSpPr>
              <a:spLocks/>
            </p:cNvSpPr>
            <p:nvPr/>
          </p:nvSpPr>
          <p:spPr bwMode="auto">
            <a:xfrm>
              <a:off x="2936990" y="1923841"/>
              <a:ext cx="279088" cy="99149"/>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1" name="Freeform 51">
              <a:extLst>
                <a:ext uri="{FF2B5EF4-FFF2-40B4-BE49-F238E27FC236}">
                  <a16:creationId xmlns:a16="http://schemas.microsoft.com/office/drawing/2014/main" id="{D3A26DF2-F1FB-4C9C-968B-D49B7E7A9609}"/>
                </a:ext>
              </a:extLst>
            </p:cNvPr>
            <p:cNvSpPr>
              <a:spLocks/>
            </p:cNvSpPr>
            <p:nvPr/>
          </p:nvSpPr>
          <p:spPr bwMode="auto">
            <a:xfrm>
              <a:off x="3653069" y="1890791"/>
              <a:ext cx="69772" cy="27541"/>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2" name="Freeform 52">
              <a:extLst>
                <a:ext uri="{FF2B5EF4-FFF2-40B4-BE49-F238E27FC236}">
                  <a16:creationId xmlns:a16="http://schemas.microsoft.com/office/drawing/2014/main" id="{636F3EC1-3523-4047-A9C7-F8969CFE53E1}"/>
                </a:ext>
              </a:extLst>
            </p:cNvPr>
            <p:cNvSpPr>
              <a:spLocks/>
            </p:cNvSpPr>
            <p:nvPr/>
          </p:nvSpPr>
          <p:spPr bwMode="auto">
            <a:xfrm>
              <a:off x="3555755" y="1861413"/>
              <a:ext cx="117511" cy="49574"/>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3" name="Freeform 53">
              <a:extLst>
                <a:ext uri="{FF2B5EF4-FFF2-40B4-BE49-F238E27FC236}">
                  <a16:creationId xmlns:a16="http://schemas.microsoft.com/office/drawing/2014/main" id="{7C8C62BB-224D-4F8C-BDF7-C521D763A40F}"/>
                </a:ext>
              </a:extLst>
            </p:cNvPr>
            <p:cNvSpPr>
              <a:spLocks/>
            </p:cNvSpPr>
            <p:nvPr/>
          </p:nvSpPr>
          <p:spPr bwMode="auto">
            <a:xfrm>
              <a:off x="3228928" y="1859578"/>
              <a:ext cx="269906" cy="64264"/>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4" name="Freeform 54">
              <a:extLst>
                <a:ext uri="{FF2B5EF4-FFF2-40B4-BE49-F238E27FC236}">
                  <a16:creationId xmlns:a16="http://schemas.microsoft.com/office/drawing/2014/main" id="{40242C5B-71FF-4B25-97D5-391205AD7909}"/>
                </a:ext>
              </a:extLst>
            </p:cNvPr>
            <p:cNvSpPr>
              <a:spLocks/>
            </p:cNvSpPr>
            <p:nvPr/>
          </p:nvSpPr>
          <p:spPr bwMode="auto">
            <a:xfrm>
              <a:off x="3702643" y="1850397"/>
              <a:ext cx="308465" cy="73444"/>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5" name="Freeform 55">
              <a:extLst>
                <a:ext uri="{FF2B5EF4-FFF2-40B4-BE49-F238E27FC236}">
                  <a16:creationId xmlns:a16="http://schemas.microsoft.com/office/drawing/2014/main" id="{A5EA6CB3-6F0D-45AF-8D63-41923F07BDE9}"/>
                </a:ext>
              </a:extLst>
            </p:cNvPr>
            <p:cNvSpPr>
              <a:spLocks/>
            </p:cNvSpPr>
            <p:nvPr/>
          </p:nvSpPr>
          <p:spPr bwMode="auto">
            <a:xfrm>
              <a:off x="3157321" y="1837544"/>
              <a:ext cx="192790" cy="45902"/>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6" name="Freeform 56">
              <a:extLst>
                <a:ext uri="{FF2B5EF4-FFF2-40B4-BE49-F238E27FC236}">
                  <a16:creationId xmlns:a16="http://schemas.microsoft.com/office/drawing/2014/main" id="{D0877984-B30F-43E3-A7C7-CA10463977A4}"/>
                </a:ext>
              </a:extLst>
            </p:cNvPr>
            <p:cNvSpPr>
              <a:spLocks/>
            </p:cNvSpPr>
            <p:nvPr/>
          </p:nvSpPr>
          <p:spPr bwMode="auto">
            <a:xfrm>
              <a:off x="3744874" y="1832036"/>
              <a:ext cx="53246" cy="9180"/>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7" name="Freeform 57">
              <a:extLst>
                <a:ext uri="{FF2B5EF4-FFF2-40B4-BE49-F238E27FC236}">
                  <a16:creationId xmlns:a16="http://schemas.microsoft.com/office/drawing/2014/main" id="{BF752C33-C938-4324-B867-12D26722A325}"/>
                </a:ext>
              </a:extLst>
            </p:cNvPr>
            <p:cNvSpPr>
              <a:spLocks/>
            </p:cNvSpPr>
            <p:nvPr/>
          </p:nvSpPr>
          <p:spPr bwMode="auto">
            <a:xfrm>
              <a:off x="3405194" y="1824692"/>
              <a:ext cx="82623" cy="1836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8" name="Freeform 58">
              <a:extLst>
                <a:ext uri="{FF2B5EF4-FFF2-40B4-BE49-F238E27FC236}">
                  <a16:creationId xmlns:a16="http://schemas.microsoft.com/office/drawing/2014/main" id="{90EEC744-28CB-47B9-98F4-1D5A8CD77CE2}"/>
                </a:ext>
              </a:extLst>
            </p:cNvPr>
            <p:cNvSpPr>
              <a:spLocks/>
            </p:cNvSpPr>
            <p:nvPr/>
          </p:nvSpPr>
          <p:spPr bwMode="auto">
            <a:xfrm>
              <a:off x="3451098" y="1806331"/>
              <a:ext cx="64263" cy="11017"/>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9" name="Freeform 59">
              <a:extLst>
                <a:ext uri="{FF2B5EF4-FFF2-40B4-BE49-F238E27FC236}">
                  <a16:creationId xmlns:a16="http://schemas.microsoft.com/office/drawing/2014/main" id="{A2892CF8-2169-4B4A-BC71-16A395079FAF}"/>
                </a:ext>
              </a:extLst>
            </p:cNvPr>
            <p:cNvSpPr>
              <a:spLocks/>
            </p:cNvSpPr>
            <p:nvPr/>
          </p:nvSpPr>
          <p:spPr bwMode="auto">
            <a:xfrm>
              <a:off x="3724675" y="1806331"/>
              <a:ext cx="60590" cy="25705"/>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0" name="Freeform 60">
              <a:extLst>
                <a:ext uri="{FF2B5EF4-FFF2-40B4-BE49-F238E27FC236}">
                  <a16:creationId xmlns:a16="http://schemas.microsoft.com/office/drawing/2014/main" id="{04DF5D9C-E66E-4EE5-A8AB-30A0F5AA4DDB}"/>
                </a:ext>
              </a:extLst>
            </p:cNvPr>
            <p:cNvSpPr>
              <a:spLocks/>
            </p:cNvSpPr>
            <p:nvPr/>
          </p:nvSpPr>
          <p:spPr bwMode="auto">
            <a:xfrm>
              <a:off x="3594313" y="1795314"/>
              <a:ext cx="99150" cy="3488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1" name="Freeform 61">
              <a:extLst>
                <a:ext uri="{FF2B5EF4-FFF2-40B4-BE49-F238E27FC236}">
                  <a16:creationId xmlns:a16="http://schemas.microsoft.com/office/drawing/2014/main" id="{9445B044-A5CE-4809-900B-DF597678F63E}"/>
                </a:ext>
              </a:extLst>
            </p:cNvPr>
            <p:cNvSpPr>
              <a:spLocks/>
            </p:cNvSpPr>
            <p:nvPr/>
          </p:nvSpPr>
          <p:spPr bwMode="auto">
            <a:xfrm>
              <a:off x="3814645" y="1749411"/>
              <a:ext cx="187282" cy="73444"/>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2" name="Freeform 62">
              <a:extLst>
                <a:ext uri="{FF2B5EF4-FFF2-40B4-BE49-F238E27FC236}">
                  <a16:creationId xmlns:a16="http://schemas.microsoft.com/office/drawing/2014/main" id="{818ECAC5-9B12-495E-8B85-D0CFDA171F23}"/>
                </a:ext>
              </a:extLst>
            </p:cNvPr>
            <p:cNvSpPr>
              <a:spLocks/>
            </p:cNvSpPr>
            <p:nvPr/>
          </p:nvSpPr>
          <p:spPr bwMode="auto">
            <a:xfrm>
              <a:off x="3847695" y="1709017"/>
              <a:ext cx="683030" cy="167084"/>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3" name="Freeform 63">
              <a:extLst>
                <a:ext uri="{FF2B5EF4-FFF2-40B4-BE49-F238E27FC236}">
                  <a16:creationId xmlns:a16="http://schemas.microsoft.com/office/drawing/2014/main" id="{EA55A8B8-F91C-4D46-B784-6C972E4EB6DB}"/>
                </a:ext>
              </a:extLst>
            </p:cNvPr>
            <p:cNvSpPr>
              <a:spLocks/>
            </p:cNvSpPr>
            <p:nvPr/>
          </p:nvSpPr>
          <p:spPr bwMode="auto">
            <a:xfrm>
              <a:off x="5828846" y="2757430"/>
              <a:ext cx="119346" cy="71607"/>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4" name="Freeform 64">
              <a:extLst>
                <a:ext uri="{FF2B5EF4-FFF2-40B4-BE49-F238E27FC236}">
                  <a16:creationId xmlns:a16="http://schemas.microsoft.com/office/drawing/2014/main" id="{C1FA5BF2-EA14-44B2-A109-1CEDCCDAF00E}"/>
                </a:ext>
              </a:extLst>
            </p:cNvPr>
            <p:cNvSpPr>
              <a:spLocks/>
            </p:cNvSpPr>
            <p:nvPr/>
          </p:nvSpPr>
          <p:spPr bwMode="auto">
            <a:xfrm>
              <a:off x="8957559" y="3723218"/>
              <a:ext cx="69772" cy="66100"/>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5" name="Freeform 66">
              <a:extLst>
                <a:ext uri="{FF2B5EF4-FFF2-40B4-BE49-F238E27FC236}">
                  <a16:creationId xmlns:a16="http://schemas.microsoft.com/office/drawing/2014/main" id="{AAF71F3C-4B01-4885-9A41-926C1B02CCA1}"/>
                </a:ext>
              </a:extLst>
            </p:cNvPr>
            <p:cNvSpPr>
              <a:spLocks/>
            </p:cNvSpPr>
            <p:nvPr/>
          </p:nvSpPr>
          <p:spPr bwMode="auto">
            <a:xfrm>
              <a:off x="5399199" y="4057389"/>
              <a:ext cx="187282" cy="216660"/>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6" name="Freeform 67">
              <a:extLst>
                <a:ext uri="{FF2B5EF4-FFF2-40B4-BE49-F238E27FC236}">
                  <a16:creationId xmlns:a16="http://schemas.microsoft.com/office/drawing/2014/main" id="{D6574FB5-B3C9-417E-9E80-77BC7BC5B5D7}"/>
                </a:ext>
              </a:extLst>
            </p:cNvPr>
            <p:cNvSpPr>
              <a:spLocks/>
            </p:cNvSpPr>
            <p:nvPr/>
          </p:nvSpPr>
          <p:spPr bwMode="auto">
            <a:xfrm>
              <a:off x="5926160" y="3974765"/>
              <a:ext cx="231348" cy="389252"/>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7" name="Freeform 68">
              <a:extLst>
                <a:ext uri="{FF2B5EF4-FFF2-40B4-BE49-F238E27FC236}">
                  <a16:creationId xmlns:a16="http://schemas.microsoft.com/office/drawing/2014/main" id="{617CB992-EB11-48F2-AC71-1F3961773F80}"/>
                </a:ext>
              </a:extLst>
            </p:cNvPr>
            <p:cNvSpPr>
              <a:spLocks/>
            </p:cNvSpPr>
            <p:nvPr/>
          </p:nvSpPr>
          <p:spPr bwMode="auto">
            <a:xfrm>
              <a:off x="6038162" y="4240999"/>
              <a:ext cx="585715" cy="646307"/>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8" name="Freeform 69">
              <a:extLst>
                <a:ext uri="{FF2B5EF4-FFF2-40B4-BE49-F238E27FC236}">
                  <a16:creationId xmlns:a16="http://schemas.microsoft.com/office/drawing/2014/main" id="{4E55A72D-60D0-4182-836D-6971AA796A4A}"/>
                </a:ext>
              </a:extLst>
            </p:cNvPr>
            <p:cNvSpPr>
              <a:spLocks/>
            </p:cNvSpPr>
            <p:nvPr/>
          </p:nvSpPr>
          <p:spPr bwMode="auto">
            <a:xfrm>
              <a:off x="6006949" y="4294245"/>
              <a:ext cx="225839" cy="306628"/>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9" name="Freeform 70">
              <a:extLst>
                <a:ext uri="{FF2B5EF4-FFF2-40B4-BE49-F238E27FC236}">
                  <a16:creationId xmlns:a16="http://schemas.microsoft.com/office/drawing/2014/main" id="{9423E25E-32CB-4CF8-ACBA-C9E3CE36F2C9}"/>
                </a:ext>
              </a:extLst>
            </p:cNvPr>
            <p:cNvSpPr>
              <a:spLocks/>
            </p:cNvSpPr>
            <p:nvPr/>
          </p:nvSpPr>
          <p:spPr bwMode="auto">
            <a:xfrm>
              <a:off x="3228928" y="3989452"/>
              <a:ext cx="374565" cy="585715"/>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0" name="Freeform 71">
              <a:extLst>
                <a:ext uri="{FF2B5EF4-FFF2-40B4-BE49-F238E27FC236}">
                  <a16:creationId xmlns:a16="http://schemas.microsoft.com/office/drawing/2014/main" id="{BAA739EE-8563-4360-A63C-268BD369C4F4}"/>
                </a:ext>
              </a:extLst>
            </p:cNvPr>
            <p:cNvSpPr>
              <a:spLocks/>
            </p:cNvSpPr>
            <p:nvPr/>
          </p:nvSpPr>
          <p:spPr bwMode="auto">
            <a:xfrm>
              <a:off x="3028795" y="4031683"/>
              <a:ext cx="100985" cy="104657"/>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1" name="Freeform 72">
              <a:extLst>
                <a:ext uri="{FF2B5EF4-FFF2-40B4-BE49-F238E27FC236}">
                  <a16:creationId xmlns:a16="http://schemas.microsoft.com/office/drawing/2014/main" id="{99CA39A8-94B0-4013-8138-49E630783E7D}"/>
                </a:ext>
              </a:extLst>
            </p:cNvPr>
            <p:cNvSpPr>
              <a:spLocks/>
            </p:cNvSpPr>
            <p:nvPr/>
          </p:nvSpPr>
          <p:spPr bwMode="auto">
            <a:xfrm>
              <a:off x="3100402" y="3614888"/>
              <a:ext cx="319481" cy="115673"/>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2" name="Freeform 73">
              <a:extLst>
                <a:ext uri="{FF2B5EF4-FFF2-40B4-BE49-F238E27FC236}">
                  <a16:creationId xmlns:a16="http://schemas.microsoft.com/office/drawing/2014/main" id="{340FEA8B-EA74-4B59-9D3B-9021F44DE478}"/>
                </a:ext>
              </a:extLst>
            </p:cNvPr>
            <p:cNvSpPr>
              <a:spLocks/>
            </p:cNvSpPr>
            <p:nvPr/>
          </p:nvSpPr>
          <p:spPr bwMode="auto">
            <a:xfrm>
              <a:off x="5990423" y="2647264"/>
              <a:ext cx="179938" cy="86296"/>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3" name="Freeform 74">
              <a:extLst>
                <a:ext uri="{FF2B5EF4-FFF2-40B4-BE49-F238E27FC236}">
                  <a16:creationId xmlns:a16="http://schemas.microsoft.com/office/drawing/2014/main" id="{61444A29-63FB-4E34-B2AF-5D4303948305}"/>
                </a:ext>
              </a:extLst>
            </p:cNvPr>
            <p:cNvSpPr>
              <a:spLocks/>
            </p:cNvSpPr>
            <p:nvPr/>
          </p:nvSpPr>
          <p:spPr bwMode="auto">
            <a:xfrm>
              <a:off x="5823338" y="2518737"/>
              <a:ext cx="240529" cy="258889"/>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4" name="Freeform 75">
              <a:extLst>
                <a:ext uri="{FF2B5EF4-FFF2-40B4-BE49-F238E27FC236}">
                  <a16:creationId xmlns:a16="http://schemas.microsoft.com/office/drawing/2014/main" id="{F3300B9D-BEE1-4F4D-A340-85E9C238E890}"/>
                </a:ext>
              </a:extLst>
            </p:cNvPr>
            <p:cNvSpPr>
              <a:spLocks/>
            </p:cNvSpPr>
            <p:nvPr/>
          </p:nvSpPr>
          <p:spPr bwMode="auto">
            <a:xfrm>
              <a:off x="6939687" y="3980272"/>
              <a:ext cx="51410" cy="62428"/>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5" name="Freeform 76">
              <a:extLst>
                <a:ext uri="{FF2B5EF4-FFF2-40B4-BE49-F238E27FC236}">
                  <a16:creationId xmlns:a16="http://schemas.microsoft.com/office/drawing/2014/main" id="{369E6D3D-9D6B-49A7-8BDE-C44B55495BB6}"/>
                </a:ext>
              </a:extLst>
            </p:cNvPr>
            <p:cNvSpPr>
              <a:spLocks/>
            </p:cNvSpPr>
            <p:nvPr/>
          </p:nvSpPr>
          <p:spPr bwMode="auto">
            <a:xfrm>
              <a:off x="5942684" y="2480179"/>
              <a:ext cx="45903" cy="44066"/>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6" name="Freeform 77">
              <a:extLst>
                <a:ext uri="{FF2B5EF4-FFF2-40B4-BE49-F238E27FC236}">
                  <a16:creationId xmlns:a16="http://schemas.microsoft.com/office/drawing/2014/main" id="{E01E17F4-4D58-4790-BE31-EEB2F5EE7732}"/>
                </a:ext>
              </a:extLst>
            </p:cNvPr>
            <p:cNvSpPr>
              <a:spLocks/>
            </p:cNvSpPr>
            <p:nvPr/>
          </p:nvSpPr>
          <p:spPr bwMode="auto">
            <a:xfrm>
              <a:off x="5871078" y="2428768"/>
              <a:ext cx="71607" cy="95477"/>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7" name="Freeform 78">
              <a:extLst>
                <a:ext uri="{FF2B5EF4-FFF2-40B4-BE49-F238E27FC236}">
                  <a16:creationId xmlns:a16="http://schemas.microsoft.com/office/drawing/2014/main" id="{77B2FF1E-0F8E-4E00-881A-49D53A43EC4C}"/>
                </a:ext>
              </a:extLst>
            </p:cNvPr>
            <p:cNvSpPr>
              <a:spLocks/>
            </p:cNvSpPr>
            <p:nvPr/>
          </p:nvSpPr>
          <p:spPr bwMode="auto">
            <a:xfrm>
              <a:off x="3480475" y="3730563"/>
              <a:ext cx="110167" cy="78952"/>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8" name="Freeform 79">
              <a:extLst>
                <a:ext uri="{FF2B5EF4-FFF2-40B4-BE49-F238E27FC236}">
                  <a16:creationId xmlns:a16="http://schemas.microsoft.com/office/drawing/2014/main" id="{D0B35558-7BAA-4F0A-B6EE-3B5213DD83E8}"/>
                </a:ext>
              </a:extLst>
            </p:cNvPr>
            <p:cNvSpPr>
              <a:spLocks/>
            </p:cNvSpPr>
            <p:nvPr/>
          </p:nvSpPr>
          <p:spPr bwMode="auto">
            <a:xfrm>
              <a:off x="5404707" y="3128323"/>
              <a:ext cx="620603" cy="631618"/>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9" name="Freeform 80">
              <a:extLst>
                <a:ext uri="{FF2B5EF4-FFF2-40B4-BE49-F238E27FC236}">
                  <a16:creationId xmlns:a16="http://schemas.microsoft.com/office/drawing/2014/main" id="{F5574500-ED36-4C11-993C-CF1E2237415C}"/>
                </a:ext>
              </a:extLst>
            </p:cNvPr>
            <p:cNvSpPr>
              <a:spLocks/>
            </p:cNvSpPr>
            <p:nvPr/>
          </p:nvSpPr>
          <p:spPr bwMode="auto">
            <a:xfrm>
              <a:off x="3168338" y="4376871"/>
              <a:ext cx="176266" cy="222168"/>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0" name="Freeform 81">
              <a:extLst>
                <a:ext uri="{FF2B5EF4-FFF2-40B4-BE49-F238E27FC236}">
                  <a16:creationId xmlns:a16="http://schemas.microsoft.com/office/drawing/2014/main" id="{2EFA5A4E-821F-4C07-981B-731D881D9ECC}"/>
                </a:ext>
              </a:extLst>
            </p:cNvPr>
            <p:cNvSpPr>
              <a:spLocks/>
            </p:cNvSpPr>
            <p:nvPr/>
          </p:nvSpPr>
          <p:spPr bwMode="auto">
            <a:xfrm>
              <a:off x="6394365" y="3321112"/>
              <a:ext cx="381909" cy="334170"/>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1" name="Freeform 82">
              <a:extLst>
                <a:ext uri="{FF2B5EF4-FFF2-40B4-BE49-F238E27FC236}">
                  <a16:creationId xmlns:a16="http://schemas.microsoft.com/office/drawing/2014/main" id="{96C48904-C9BD-4EC9-AF62-3576533CE986}"/>
                </a:ext>
              </a:extLst>
            </p:cNvPr>
            <p:cNvSpPr>
              <a:spLocks/>
            </p:cNvSpPr>
            <p:nvPr/>
          </p:nvSpPr>
          <p:spPr bwMode="auto">
            <a:xfrm>
              <a:off x="6772602" y="3796662"/>
              <a:ext cx="211152" cy="192790"/>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2" name="Freeform 83">
              <a:extLst>
                <a:ext uri="{FF2B5EF4-FFF2-40B4-BE49-F238E27FC236}">
                  <a16:creationId xmlns:a16="http://schemas.microsoft.com/office/drawing/2014/main" id="{EB707611-5CCA-4D8F-91B6-0F4569A92539}"/>
                </a:ext>
              </a:extLst>
            </p:cNvPr>
            <p:cNvSpPr>
              <a:spLocks/>
            </p:cNvSpPr>
            <p:nvPr/>
          </p:nvSpPr>
          <p:spPr bwMode="auto">
            <a:xfrm>
              <a:off x="6241968" y="2368178"/>
              <a:ext cx="119346" cy="69773"/>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3" name="Freeform 84">
              <a:extLst>
                <a:ext uri="{FF2B5EF4-FFF2-40B4-BE49-F238E27FC236}">
                  <a16:creationId xmlns:a16="http://schemas.microsoft.com/office/drawing/2014/main" id="{5BFFC3E2-09E1-47E9-ADCD-3011B4D9F1D3}"/>
                </a:ext>
              </a:extLst>
            </p:cNvPr>
            <p:cNvSpPr>
              <a:spLocks/>
            </p:cNvSpPr>
            <p:nvPr/>
          </p:nvSpPr>
          <p:spPr bwMode="auto">
            <a:xfrm>
              <a:off x="6677123" y="3901320"/>
              <a:ext cx="455354" cy="403942"/>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4" name="Freeform 85">
              <a:extLst>
                <a:ext uri="{FF2B5EF4-FFF2-40B4-BE49-F238E27FC236}">
                  <a16:creationId xmlns:a16="http://schemas.microsoft.com/office/drawing/2014/main" id="{E7A87D64-1398-46CD-AEA1-7DCFB9E70FC4}"/>
                </a:ext>
              </a:extLst>
            </p:cNvPr>
            <p:cNvSpPr>
              <a:spLocks/>
            </p:cNvSpPr>
            <p:nvPr/>
          </p:nvSpPr>
          <p:spPr bwMode="auto">
            <a:xfrm>
              <a:off x="6126295" y="2045023"/>
              <a:ext cx="291939" cy="315809"/>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5" name="Freeform 86">
              <a:extLst>
                <a:ext uri="{FF2B5EF4-FFF2-40B4-BE49-F238E27FC236}">
                  <a16:creationId xmlns:a16="http://schemas.microsoft.com/office/drawing/2014/main" id="{32218198-2500-47E1-90B7-EE34667F60DD}"/>
                </a:ext>
              </a:extLst>
            </p:cNvPr>
            <p:cNvSpPr>
              <a:spLocks/>
            </p:cNvSpPr>
            <p:nvPr/>
          </p:nvSpPr>
          <p:spPr bwMode="auto">
            <a:xfrm>
              <a:off x="5935340" y="4343821"/>
              <a:ext cx="172594" cy="220332"/>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6" name="Freeform 87">
              <a:extLst>
                <a:ext uri="{FF2B5EF4-FFF2-40B4-BE49-F238E27FC236}">
                  <a16:creationId xmlns:a16="http://schemas.microsoft.com/office/drawing/2014/main" id="{1EDB031F-7694-4881-B76C-02FC5012E066}"/>
                </a:ext>
              </a:extLst>
            </p:cNvPr>
            <p:cNvSpPr>
              <a:spLocks/>
            </p:cNvSpPr>
            <p:nvPr/>
          </p:nvSpPr>
          <p:spPr bwMode="auto">
            <a:xfrm>
              <a:off x="5467136" y="2511393"/>
              <a:ext cx="51410" cy="44066"/>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7" name="Freeform 88">
              <a:extLst>
                <a:ext uri="{FF2B5EF4-FFF2-40B4-BE49-F238E27FC236}">
                  <a16:creationId xmlns:a16="http://schemas.microsoft.com/office/drawing/2014/main" id="{350CAEE7-0251-4FC0-B15D-48BD430D4D6B}"/>
                </a:ext>
              </a:extLst>
            </p:cNvPr>
            <p:cNvSpPr>
              <a:spLocks/>
            </p:cNvSpPr>
            <p:nvPr/>
          </p:nvSpPr>
          <p:spPr bwMode="auto">
            <a:xfrm>
              <a:off x="5509364" y="2399390"/>
              <a:ext cx="198299" cy="286431"/>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8" name="Freeform 89">
              <a:extLst>
                <a:ext uri="{FF2B5EF4-FFF2-40B4-BE49-F238E27FC236}">
                  <a16:creationId xmlns:a16="http://schemas.microsoft.com/office/drawing/2014/main" id="{94E31845-2BD2-47C0-8C99-589423CBD7D7}"/>
                </a:ext>
              </a:extLst>
            </p:cNvPr>
            <p:cNvSpPr>
              <a:spLocks/>
            </p:cNvSpPr>
            <p:nvPr/>
          </p:nvSpPr>
          <p:spPr bwMode="auto">
            <a:xfrm>
              <a:off x="6778111" y="2904318"/>
              <a:ext cx="201971" cy="86296"/>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9" name="Freeform 90">
              <a:extLst>
                <a:ext uri="{FF2B5EF4-FFF2-40B4-BE49-F238E27FC236}">
                  <a16:creationId xmlns:a16="http://schemas.microsoft.com/office/drawing/2014/main" id="{307B7A16-F9BF-4C47-9F8E-5A28C5CF5B32}"/>
                </a:ext>
              </a:extLst>
            </p:cNvPr>
            <p:cNvSpPr>
              <a:spLocks/>
            </p:cNvSpPr>
            <p:nvPr/>
          </p:nvSpPr>
          <p:spPr bwMode="auto">
            <a:xfrm>
              <a:off x="5564448" y="4037191"/>
              <a:ext cx="134035" cy="222168"/>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0" name="Freeform 91">
              <a:extLst>
                <a:ext uri="{FF2B5EF4-FFF2-40B4-BE49-F238E27FC236}">
                  <a16:creationId xmlns:a16="http://schemas.microsoft.com/office/drawing/2014/main" id="{65D20C22-E7E3-4F76-A051-79D30C5E42C2}"/>
                </a:ext>
              </a:extLst>
            </p:cNvPr>
            <p:cNvSpPr>
              <a:spLocks/>
            </p:cNvSpPr>
            <p:nvPr/>
          </p:nvSpPr>
          <p:spPr bwMode="auto">
            <a:xfrm>
              <a:off x="5200901" y="3985780"/>
              <a:ext cx="222167" cy="183610"/>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1" name="Freeform 92">
              <a:extLst>
                <a:ext uri="{FF2B5EF4-FFF2-40B4-BE49-F238E27FC236}">
                  <a16:creationId xmlns:a16="http://schemas.microsoft.com/office/drawing/2014/main" id="{979CEBE4-9AED-41E8-ACE5-D53AF9F2EFC7}"/>
                </a:ext>
              </a:extLst>
            </p:cNvPr>
            <p:cNvSpPr>
              <a:spLocks/>
            </p:cNvSpPr>
            <p:nvPr/>
          </p:nvSpPr>
          <p:spPr bwMode="auto">
            <a:xfrm>
              <a:off x="5147653" y="3939878"/>
              <a:ext cx="93640" cy="25705"/>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2" name="Freeform 93">
              <a:extLst>
                <a:ext uri="{FF2B5EF4-FFF2-40B4-BE49-F238E27FC236}">
                  <a16:creationId xmlns:a16="http://schemas.microsoft.com/office/drawing/2014/main" id="{E7053A0C-742D-4B9D-A287-478603A41016}"/>
                </a:ext>
              </a:extLst>
            </p:cNvPr>
            <p:cNvSpPr>
              <a:spLocks/>
            </p:cNvSpPr>
            <p:nvPr/>
          </p:nvSpPr>
          <p:spPr bwMode="auto">
            <a:xfrm>
              <a:off x="5153161" y="3983944"/>
              <a:ext cx="91805" cy="55083"/>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3" name="Freeform 94">
              <a:extLst>
                <a:ext uri="{FF2B5EF4-FFF2-40B4-BE49-F238E27FC236}">
                  <a16:creationId xmlns:a16="http://schemas.microsoft.com/office/drawing/2014/main" id="{721C4BD3-4A00-42ED-987B-088176B600CB}"/>
                </a:ext>
              </a:extLst>
            </p:cNvPr>
            <p:cNvSpPr>
              <a:spLocks/>
            </p:cNvSpPr>
            <p:nvPr/>
          </p:nvSpPr>
          <p:spPr bwMode="auto">
            <a:xfrm>
              <a:off x="5950029" y="4345655"/>
              <a:ext cx="62427" cy="44066"/>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4" name="Freeform 95">
              <a:extLst>
                <a:ext uri="{FF2B5EF4-FFF2-40B4-BE49-F238E27FC236}">
                  <a16:creationId xmlns:a16="http://schemas.microsoft.com/office/drawing/2014/main" id="{C34AFEEC-347B-4FEC-A8D1-6F5E70B9B8CF}"/>
                </a:ext>
              </a:extLst>
            </p:cNvPr>
            <p:cNvSpPr>
              <a:spLocks/>
            </p:cNvSpPr>
            <p:nvPr/>
          </p:nvSpPr>
          <p:spPr bwMode="auto">
            <a:xfrm>
              <a:off x="6346626" y="3177897"/>
              <a:ext cx="80789" cy="25705"/>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5" name="Freeform 96">
              <a:extLst>
                <a:ext uri="{FF2B5EF4-FFF2-40B4-BE49-F238E27FC236}">
                  <a16:creationId xmlns:a16="http://schemas.microsoft.com/office/drawing/2014/main" id="{2759240D-9318-4546-A67A-1B4756DF9F38}"/>
                </a:ext>
              </a:extLst>
            </p:cNvPr>
            <p:cNvSpPr>
              <a:spLocks/>
            </p:cNvSpPr>
            <p:nvPr/>
          </p:nvSpPr>
          <p:spPr bwMode="auto">
            <a:xfrm>
              <a:off x="6236461" y="2964908"/>
              <a:ext cx="178102" cy="187282"/>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6" name="Freeform 97">
              <a:extLst>
                <a:ext uri="{FF2B5EF4-FFF2-40B4-BE49-F238E27FC236}">
                  <a16:creationId xmlns:a16="http://schemas.microsoft.com/office/drawing/2014/main" id="{30E4CCA8-0626-4716-B688-34A4BDD4BEF9}"/>
                </a:ext>
              </a:extLst>
            </p:cNvPr>
            <p:cNvSpPr>
              <a:spLocks/>
            </p:cNvSpPr>
            <p:nvPr/>
          </p:nvSpPr>
          <p:spPr bwMode="auto">
            <a:xfrm>
              <a:off x="4213079" y="1699837"/>
              <a:ext cx="1222841" cy="655487"/>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7" name="Freeform 98">
              <a:extLst>
                <a:ext uri="{FF2B5EF4-FFF2-40B4-BE49-F238E27FC236}">
                  <a16:creationId xmlns:a16="http://schemas.microsoft.com/office/drawing/2014/main" id="{826BE5A9-F8E1-45F9-8939-7B3DBA96D7F2}"/>
                </a:ext>
              </a:extLst>
            </p:cNvPr>
            <p:cNvSpPr>
              <a:spLocks/>
            </p:cNvSpPr>
            <p:nvPr/>
          </p:nvSpPr>
          <p:spPr bwMode="auto">
            <a:xfrm>
              <a:off x="2847021" y="3802170"/>
              <a:ext cx="126691" cy="14137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8" name="Freeform 99">
              <a:extLst>
                <a:ext uri="{FF2B5EF4-FFF2-40B4-BE49-F238E27FC236}">
                  <a16:creationId xmlns:a16="http://schemas.microsoft.com/office/drawing/2014/main" id="{72F8BA94-EDAE-4839-A8A3-3D26FB79AA3C}"/>
                </a:ext>
              </a:extLst>
            </p:cNvPr>
            <p:cNvSpPr>
              <a:spLocks/>
            </p:cNvSpPr>
            <p:nvPr/>
          </p:nvSpPr>
          <p:spPr bwMode="auto">
            <a:xfrm>
              <a:off x="3774251" y="4132668"/>
              <a:ext cx="146888" cy="247872"/>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9" name="Freeform 100">
              <a:extLst>
                <a:ext uri="{FF2B5EF4-FFF2-40B4-BE49-F238E27FC236}">
                  <a16:creationId xmlns:a16="http://schemas.microsoft.com/office/drawing/2014/main" id="{CAE694A6-5B3C-4977-AE0E-5863D518D230}"/>
                </a:ext>
              </a:extLst>
            </p:cNvPr>
            <p:cNvSpPr>
              <a:spLocks/>
            </p:cNvSpPr>
            <p:nvPr/>
          </p:nvSpPr>
          <p:spPr bwMode="auto">
            <a:xfrm>
              <a:off x="2935153" y="3864598"/>
              <a:ext cx="190954" cy="10649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0" name="Freeform 101">
              <a:extLst>
                <a:ext uri="{FF2B5EF4-FFF2-40B4-BE49-F238E27FC236}">
                  <a16:creationId xmlns:a16="http://schemas.microsoft.com/office/drawing/2014/main" id="{94012448-CFC5-49BD-B6B0-C1337FFE9B56}"/>
                </a:ext>
              </a:extLst>
            </p:cNvPr>
            <p:cNvSpPr>
              <a:spLocks/>
            </p:cNvSpPr>
            <p:nvPr/>
          </p:nvSpPr>
          <p:spPr bwMode="auto">
            <a:xfrm>
              <a:off x="6041833" y="2805169"/>
              <a:ext cx="157904" cy="135871"/>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1" name="Freeform 102">
              <a:extLst>
                <a:ext uri="{FF2B5EF4-FFF2-40B4-BE49-F238E27FC236}">
                  <a16:creationId xmlns:a16="http://schemas.microsoft.com/office/drawing/2014/main" id="{9C06981B-D532-4CBD-8646-89951E1B406D}"/>
                </a:ext>
              </a:extLst>
            </p:cNvPr>
            <p:cNvSpPr>
              <a:spLocks/>
            </p:cNvSpPr>
            <p:nvPr/>
          </p:nvSpPr>
          <p:spPr bwMode="auto">
            <a:xfrm>
              <a:off x="3403359" y="3728726"/>
              <a:ext cx="89968" cy="66100"/>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 name="Freeform 103">
              <a:extLst>
                <a:ext uri="{FF2B5EF4-FFF2-40B4-BE49-F238E27FC236}">
                  <a16:creationId xmlns:a16="http://schemas.microsoft.com/office/drawing/2014/main" id="{7DE5B2B7-FAD8-4B08-B145-F95908BF5485}"/>
                </a:ext>
              </a:extLst>
            </p:cNvPr>
            <p:cNvSpPr>
              <a:spLocks/>
            </p:cNvSpPr>
            <p:nvPr/>
          </p:nvSpPr>
          <p:spPr bwMode="auto">
            <a:xfrm>
              <a:off x="6106098" y="2731726"/>
              <a:ext cx="174429" cy="97313"/>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 name="Freeform 104">
              <a:extLst>
                <a:ext uri="{FF2B5EF4-FFF2-40B4-BE49-F238E27FC236}">
                  <a16:creationId xmlns:a16="http://schemas.microsoft.com/office/drawing/2014/main" id="{F38EB9A7-B991-4D0F-B5F7-73F0FEF8944A}"/>
                </a:ext>
              </a:extLst>
            </p:cNvPr>
            <p:cNvSpPr>
              <a:spLocks/>
            </p:cNvSpPr>
            <p:nvPr/>
          </p:nvSpPr>
          <p:spPr bwMode="auto">
            <a:xfrm>
              <a:off x="9315600" y="4751435"/>
              <a:ext cx="55082" cy="31213"/>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 name="Freeform 105">
              <a:extLst>
                <a:ext uri="{FF2B5EF4-FFF2-40B4-BE49-F238E27FC236}">
                  <a16:creationId xmlns:a16="http://schemas.microsoft.com/office/drawing/2014/main" id="{40473096-FB32-461A-BDEC-AE603D822F26}"/>
                </a:ext>
              </a:extLst>
            </p:cNvPr>
            <p:cNvSpPr>
              <a:spLocks/>
            </p:cNvSpPr>
            <p:nvPr/>
          </p:nvSpPr>
          <p:spPr bwMode="auto">
            <a:xfrm>
              <a:off x="9451471" y="4734910"/>
              <a:ext cx="53246" cy="51411"/>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 name="Freeform 106">
              <a:extLst>
                <a:ext uri="{FF2B5EF4-FFF2-40B4-BE49-F238E27FC236}">
                  <a16:creationId xmlns:a16="http://schemas.microsoft.com/office/drawing/2014/main" id="{1AC77BEE-72BB-4FCE-B891-26E108730EC5}"/>
                </a:ext>
              </a:extLst>
            </p:cNvPr>
            <p:cNvSpPr>
              <a:spLocks/>
            </p:cNvSpPr>
            <p:nvPr/>
          </p:nvSpPr>
          <p:spPr bwMode="auto">
            <a:xfrm>
              <a:off x="9249501" y="4707368"/>
              <a:ext cx="75280" cy="33049"/>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 name="Freeform 107">
              <a:extLst>
                <a:ext uri="{FF2B5EF4-FFF2-40B4-BE49-F238E27FC236}">
                  <a16:creationId xmlns:a16="http://schemas.microsoft.com/office/drawing/2014/main" id="{9623FC62-F654-432A-BBE2-C4B54DF5BCCC}"/>
                </a:ext>
              </a:extLst>
            </p:cNvPr>
            <p:cNvSpPr>
              <a:spLocks/>
            </p:cNvSpPr>
            <p:nvPr/>
          </p:nvSpPr>
          <p:spPr bwMode="auto">
            <a:xfrm>
              <a:off x="9346813" y="4707368"/>
              <a:ext cx="93640" cy="29377"/>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 name="Freeform 108">
              <a:extLst>
                <a:ext uri="{FF2B5EF4-FFF2-40B4-BE49-F238E27FC236}">
                  <a16:creationId xmlns:a16="http://schemas.microsoft.com/office/drawing/2014/main" id="{E2D865B7-8B4F-4BB8-A540-DD9D5E93B019}"/>
                </a:ext>
              </a:extLst>
            </p:cNvPr>
            <p:cNvSpPr>
              <a:spLocks/>
            </p:cNvSpPr>
            <p:nvPr/>
          </p:nvSpPr>
          <p:spPr bwMode="auto">
            <a:xfrm>
              <a:off x="8906149" y="4630252"/>
              <a:ext cx="313973" cy="99149"/>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 name="Freeform 109">
              <a:extLst>
                <a:ext uri="{FF2B5EF4-FFF2-40B4-BE49-F238E27FC236}">
                  <a16:creationId xmlns:a16="http://schemas.microsoft.com/office/drawing/2014/main" id="{30345127-12B0-4E2B-A924-AAFADBD91ABE}"/>
                </a:ext>
              </a:extLst>
            </p:cNvPr>
            <p:cNvSpPr>
              <a:spLocks/>
            </p:cNvSpPr>
            <p:nvPr/>
          </p:nvSpPr>
          <p:spPr bwMode="auto">
            <a:xfrm>
              <a:off x="9791149" y="4613727"/>
              <a:ext cx="20196" cy="51411"/>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 name="Freeform 110">
              <a:extLst>
                <a:ext uri="{FF2B5EF4-FFF2-40B4-BE49-F238E27FC236}">
                  <a16:creationId xmlns:a16="http://schemas.microsoft.com/office/drawing/2014/main" id="{52B9A2E6-F5EF-47AD-AEE2-E58978E32F3B}"/>
                </a:ext>
              </a:extLst>
            </p:cNvPr>
            <p:cNvSpPr>
              <a:spLocks/>
            </p:cNvSpPr>
            <p:nvPr/>
          </p:nvSpPr>
          <p:spPr bwMode="auto">
            <a:xfrm>
              <a:off x="9545112" y="4534774"/>
              <a:ext cx="38558" cy="22034"/>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 name="Freeform 111">
              <a:extLst>
                <a:ext uri="{FF2B5EF4-FFF2-40B4-BE49-F238E27FC236}">
                  <a16:creationId xmlns:a16="http://schemas.microsoft.com/office/drawing/2014/main" id="{5CECFF75-D20A-47A0-8EE6-E29D069B37E9}"/>
                </a:ext>
              </a:extLst>
            </p:cNvPr>
            <p:cNvSpPr>
              <a:spLocks/>
            </p:cNvSpPr>
            <p:nvPr/>
          </p:nvSpPr>
          <p:spPr bwMode="auto">
            <a:xfrm>
              <a:off x="9603866" y="4521922"/>
              <a:ext cx="89968" cy="36722"/>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 name="Freeform 112">
              <a:extLst>
                <a:ext uri="{FF2B5EF4-FFF2-40B4-BE49-F238E27FC236}">
                  <a16:creationId xmlns:a16="http://schemas.microsoft.com/office/drawing/2014/main" id="{205111AE-C42F-4EAF-A365-3D5D6498A910}"/>
                </a:ext>
              </a:extLst>
            </p:cNvPr>
            <p:cNvSpPr>
              <a:spLocks/>
            </p:cNvSpPr>
            <p:nvPr/>
          </p:nvSpPr>
          <p:spPr bwMode="auto">
            <a:xfrm>
              <a:off x="9688327" y="4437460"/>
              <a:ext cx="321316" cy="306628"/>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 name="Freeform 113">
              <a:extLst>
                <a:ext uri="{FF2B5EF4-FFF2-40B4-BE49-F238E27FC236}">
                  <a16:creationId xmlns:a16="http://schemas.microsoft.com/office/drawing/2014/main" id="{EAC458F4-A0C1-42DF-B605-75475949520B}"/>
                </a:ext>
              </a:extLst>
            </p:cNvPr>
            <p:cNvSpPr>
              <a:spLocks/>
            </p:cNvSpPr>
            <p:nvPr/>
          </p:nvSpPr>
          <p:spPr bwMode="auto">
            <a:xfrm>
              <a:off x="9324781" y="4367689"/>
              <a:ext cx="200135" cy="255217"/>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 name="Freeform 114">
              <a:extLst>
                <a:ext uri="{FF2B5EF4-FFF2-40B4-BE49-F238E27FC236}">
                  <a16:creationId xmlns:a16="http://schemas.microsoft.com/office/drawing/2014/main" id="{7AADD51D-FFFA-46E5-9F79-636952AEB2D6}"/>
                </a:ext>
              </a:extLst>
            </p:cNvPr>
            <p:cNvSpPr>
              <a:spLocks/>
            </p:cNvSpPr>
            <p:nvPr/>
          </p:nvSpPr>
          <p:spPr bwMode="auto">
            <a:xfrm>
              <a:off x="9592851" y="4349328"/>
              <a:ext cx="38558" cy="10649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 name="Freeform 115">
              <a:extLst>
                <a:ext uri="{FF2B5EF4-FFF2-40B4-BE49-F238E27FC236}">
                  <a16:creationId xmlns:a16="http://schemas.microsoft.com/office/drawing/2014/main" id="{0993B367-1019-4F6A-B14A-086413C75F72}"/>
                </a:ext>
              </a:extLst>
            </p:cNvPr>
            <p:cNvSpPr>
              <a:spLocks/>
            </p:cNvSpPr>
            <p:nvPr/>
          </p:nvSpPr>
          <p:spPr bwMode="auto">
            <a:xfrm>
              <a:off x="9021824" y="4274049"/>
              <a:ext cx="310300" cy="293776"/>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 name="Freeform 116">
              <a:extLst>
                <a:ext uri="{FF2B5EF4-FFF2-40B4-BE49-F238E27FC236}">
                  <a16:creationId xmlns:a16="http://schemas.microsoft.com/office/drawing/2014/main" id="{01A96839-B585-4242-B3D0-FC615EA0860C}"/>
                </a:ext>
              </a:extLst>
            </p:cNvPr>
            <p:cNvSpPr>
              <a:spLocks/>
            </p:cNvSpPr>
            <p:nvPr/>
          </p:nvSpPr>
          <p:spPr bwMode="auto">
            <a:xfrm>
              <a:off x="8597684" y="4231817"/>
              <a:ext cx="336006" cy="398433"/>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 name="Freeform 117">
              <a:extLst>
                <a:ext uri="{FF2B5EF4-FFF2-40B4-BE49-F238E27FC236}">
                  <a16:creationId xmlns:a16="http://schemas.microsoft.com/office/drawing/2014/main" id="{15153443-4E7A-4BEE-B35C-744FEAC31D3A}"/>
                </a:ext>
              </a:extLst>
            </p:cNvPr>
            <p:cNvSpPr>
              <a:spLocks/>
            </p:cNvSpPr>
            <p:nvPr/>
          </p:nvSpPr>
          <p:spPr bwMode="auto">
            <a:xfrm>
              <a:off x="7714522" y="3185241"/>
              <a:ext cx="851951" cy="962116"/>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 name="Freeform 118">
              <a:extLst>
                <a:ext uri="{FF2B5EF4-FFF2-40B4-BE49-F238E27FC236}">
                  <a16:creationId xmlns:a16="http://schemas.microsoft.com/office/drawing/2014/main" id="{484449E9-9E82-49BE-B0DF-5E101EB18D73}"/>
                </a:ext>
              </a:extLst>
            </p:cNvPr>
            <p:cNvSpPr>
              <a:spLocks/>
            </p:cNvSpPr>
            <p:nvPr/>
          </p:nvSpPr>
          <p:spPr bwMode="auto">
            <a:xfrm>
              <a:off x="5401036" y="2513228"/>
              <a:ext cx="106494" cy="115673"/>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 name="Freeform 119">
              <a:extLst>
                <a:ext uri="{FF2B5EF4-FFF2-40B4-BE49-F238E27FC236}">
                  <a16:creationId xmlns:a16="http://schemas.microsoft.com/office/drawing/2014/main" id="{BC5182E0-A630-43E3-8994-667B034C1790}"/>
                </a:ext>
              </a:extLst>
            </p:cNvPr>
            <p:cNvSpPr>
              <a:spLocks/>
            </p:cNvSpPr>
            <p:nvPr/>
          </p:nvSpPr>
          <p:spPr bwMode="auto">
            <a:xfrm>
              <a:off x="6921325" y="3038353"/>
              <a:ext cx="635290" cy="510436"/>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 name="Freeform 120">
              <a:extLst>
                <a:ext uri="{FF2B5EF4-FFF2-40B4-BE49-F238E27FC236}">
                  <a16:creationId xmlns:a16="http://schemas.microsoft.com/office/drawing/2014/main" id="{99D2AB0A-0E7A-4428-A608-F80191CCE127}"/>
                </a:ext>
              </a:extLst>
            </p:cNvPr>
            <p:cNvSpPr>
              <a:spLocks/>
            </p:cNvSpPr>
            <p:nvPr/>
          </p:nvSpPr>
          <p:spPr bwMode="auto">
            <a:xfrm>
              <a:off x="6798307" y="3119141"/>
              <a:ext cx="302956" cy="290104"/>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 name="Freeform 121">
              <a:extLst>
                <a:ext uri="{FF2B5EF4-FFF2-40B4-BE49-F238E27FC236}">
                  <a16:creationId xmlns:a16="http://schemas.microsoft.com/office/drawing/2014/main" id="{F0300606-8448-4334-8561-B71FFCB761E5}"/>
                </a:ext>
              </a:extLst>
            </p:cNvPr>
            <p:cNvSpPr>
              <a:spLocks/>
            </p:cNvSpPr>
            <p:nvPr/>
          </p:nvSpPr>
          <p:spPr bwMode="auto">
            <a:xfrm>
              <a:off x="5098079" y="2151517"/>
              <a:ext cx="247872" cy="93640"/>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 name="Freeform 122">
              <a:extLst>
                <a:ext uri="{FF2B5EF4-FFF2-40B4-BE49-F238E27FC236}">
                  <a16:creationId xmlns:a16="http://schemas.microsoft.com/office/drawing/2014/main" id="{2D975519-0731-4DFA-8973-92A02DEDFF6E}"/>
                </a:ext>
              </a:extLst>
            </p:cNvPr>
            <p:cNvSpPr>
              <a:spLocks/>
            </p:cNvSpPr>
            <p:nvPr/>
          </p:nvSpPr>
          <p:spPr bwMode="auto">
            <a:xfrm>
              <a:off x="6673452" y="3262357"/>
              <a:ext cx="40395" cy="132199"/>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 name="Freeform 123">
              <a:extLst>
                <a:ext uri="{FF2B5EF4-FFF2-40B4-BE49-F238E27FC236}">
                  <a16:creationId xmlns:a16="http://schemas.microsoft.com/office/drawing/2014/main" id="{69098A64-B630-48A2-97D6-A2E307332451}"/>
                </a:ext>
              </a:extLst>
            </p:cNvPr>
            <p:cNvSpPr>
              <a:spLocks/>
            </p:cNvSpPr>
            <p:nvPr/>
          </p:nvSpPr>
          <p:spPr bwMode="auto">
            <a:xfrm>
              <a:off x="6021637" y="3089764"/>
              <a:ext cx="88132" cy="56919"/>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 name="Freeform 124">
              <a:extLst>
                <a:ext uri="{FF2B5EF4-FFF2-40B4-BE49-F238E27FC236}">
                  <a16:creationId xmlns:a16="http://schemas.microsoft.com/office/drawing/2014/main" id="{970CC677-0304-4A32-95A0-36B78A5AB357}"/>
                </a:ext>
              </a:extLst>
            </p:cNvPr>
            <p:cNvSpPr>
              <a:spLocks/>
            </p:cNvSpPr>
            <p:nvPr/>
          </p:nvSpPr>
          <p:spPr bwMode="auto">
            <a:xfrm>
              <a:off x="5894946" y="2986942"/>
              <a:ext cx="47739" cy="78952"/>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 name="Freeform 125">
              <a:extLst>
                <a:ext uri="{FF2B5EF4-FFF2-40B4-BE49-F238E27FC236}">
                  <a16:creationId xmlns:a16="http://schemas.microsoft.com/office/drawing/2014/main" id="{008C3B1B-E9C2-4D43-A253-8B4655266339}"/>
                </a:ext>
              </a:extLst>
            </p:cNvPr>
            <p:cNvSpPr>
              <a:spLocks/>
            </p:cNvSpPr>
            <p:nvPr/>
          </p:nvSpPr>
          <p:spPr bwMode="auto">
            <a:xfrm>
              <a:off x="5849044" y="2783137"/>
              <a:ext cx="339678" cy="31764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 name="Freeform 126">
              <a:extLst>
                <a:ext uri="{FF2B5EF4-FFF2-40B4-BE49-F238E27FC236}">
                  <a16:creationId xmlns:a16="http://schemas.microsoft.com/office/drawing/2014/main" id="{36A81EEE-56FC-4DD6-BF7A-07129DF72254}"/>
                </a:ext>
              </a:extLst>
            </p:cNvPr>
            <p:cNvSpPr>
              <a:spLocks/>
            </p:cNvSpPr>
            <p:nvPr/>
          </p:nvSpPr>
          <p:spPr bwMode="auto">
            <a:xfrm>
              <a:off x="3284013" y="3778302"/>
              <a:ext cx="64263" cy="29377"/>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 name="Freeform 127">
              <a:extLst>
                <a:ext uri="{FF2B5EF4-FFF2-40B4-BE49-F238E27FC236}">
                  <a16:creationId xmlns:a16="http://schemas.microsoft.com/office/drawing/2014/main" id="{3A143167-33B7-48E3-868F-007DE28C61A9}"/>
                </a:ext>
              </a:extLst>
            </p:cNvPr>
            <p:cNvSpPr>
              <a:spLocks/>
            </p:cNvSpPr>
            <p:nvPr/>
          </p:nvSpPr>
          <p:spPr bwMode="auto">
            <a:xfrm>
              <a:off x="6699158" y="3258685"/>
              <a:ext cx="115675" cy="146888"/>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 name="Freeform 128">
              <a:extLst>
                <a:ext uri="{FF2B5EF4-FFF2-40B4-BE49-F238E27FC236}">
                  <a16:creationId xmlns:a16="http://schemas.microsoft.com/office/drawing/2014/main" id="{C2E3D4FF-8477-48CE-AFC8-74C3CAD464EE}"/>
                </a:ext>
              </a:extLst>
            </p:cNvPr>
            <p:cNvSpPr>
              <a:spLocks/>
            </p:cNvSpPr>
            <p:nvPr/>
          </p:nvSpPr>
          <p:spPr bwMode="auto">
            <a:xfrm>
              <a:off x="9535931" y="3225635"/>
              <a:ext cx="62427" cy="56919"/>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 name="Freeform 129">
              <a:extLst>
                <a:ext uri="{FF2B5EF4-FFF2-40B4-BE49-F238E27FC236}">
                  <a16:creationId xmlns:a16="http://schemas.microsoft.com/office/drawing/2014/main" id="{AA84B66D-0CA1-47FB-81EB-2C7C3361A6BB}"/>
                </a:ext>
              </a:extLst>
            </p:cNvPr>
            <p:cNvSpPr>
              <a:spLocks/>
            </p:cNvSpPr>
            <p:nvPr/>
          </p:nvSpPr>
          <p:spPr bwMode="auto">
            <a:xfrm>
              <a:off x="9451471" y="2979598"/>
              <a:ext cx="290104" cy="359875"/>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 name="Freeform 130">
              <a:extLst>
                <a:ext uri="{FF2B5EF4-FFF2-40B4-BE49-F238E27FC236}">
                  <a16:creationId xmlns:a16="http://schemas.microsoft.com/office/drawing/2014/main" id="{F9227F65-AAF1-4F4A-918C-00B42D095F45}"/>
                </a:ext>
              </a:extLst>
            </p:cNvPr>
            <p:cNvSpPr>
              <a:spLocks/>
            </p:cNvSpPr>
            <p:nvPr/>
          </p:nvSpPr>
          <p:spPr bwMode="auto">
            <a:xfrm>
              <a:off x="9574490" y="2836382"/>
              <a:ext cx="152395" cy="135871"/>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0" name="Freeform 131">
              <a:extLst>
                <a:ext uri="{FF2B5EF4-FFF2-40B4-BE49-F238E27FC236}">
                  <a16:creationId xmlns:a16="http://schemas.microsoft.com/office/drawing/2014/main" id="{A26454EE-6E53-4D20-876D-83D8E3D24F63}"/>
                </a:ext>
              </a:extLst>
            </p:cNvPr>
            <p:cNvSpPr>
              <a:spLocks/>
            </p:cNvSpPr>
            <p:nvPr/>
          </p:nvSpPr>
          <p:spPr bwMode="auto">
            <a:xfrm>
              <a:off x="6921325" y="2505883"/>
              <a:ext cx="1092478" cy="499419"/>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1" name="Freeform 132">
              <a:extLst>
                <a:ext uri="{FF2B5EF4-FFF2-40B4-BE49-F238E27FC236}">
                  <a16:creationId xmlns:a16="http://schemas.microsoft.com/office/drawing/2014/main" id="{7CA79B72-5BBB-4B70-A3A0-7A3341BCC07A}"/>
                </a:ext>
              </a:extLst>
            </p:cNvPr>
            <p:cNvSpPr>
              <a:spLocks/>
            </p:cNvSpPr>
            <p:nvPr/>
          </p:nvSpPr>
          <p:spPr bwMode="auto">
            <a:xfrm>
              <a:off x="6708339" y="4231817"/>
              <a:ext cx="246038" cy="356203"/>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2" name="Freeform 133">
              <a:extLst>
                <a:ext uri="{FF2B5EF4-FFF2-40B4-BE49-F238E27FC236}">
                  <a16:creationId xmlns:a16="http://schemas.microsoft.com/office/drawing/2014/main" id="{78745FCD-A19A-4D87-AA02-27CCB320DA25}"/>
                </a:ext>
              </a:extLst>
            </p:cNvPr>
            <p:cNvSpPr>
              <a:spLocks/>
            </p:cNvSpPr>
            <p:nvPr/>
          </p:nvSpPr>
          <p:spPr bwMode="auto">
            <a:xfrm>
              <a:off x="7639241" y="2913497"/>
              <a:ext cx="277251" cy="139543"/>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3" name="Freeform 134">
              <a:extLst>
                <a:ext uri="{FF2B5EF4-FFF2-40B4-BE49-F238E27FC236}">
                  <a16:creationId xmlns:a16="http://schemas.microsoft.com/office/drawing/2014/main" id="{0E7E0D1F-000C-41EE-9AA0-A3D9FBF83A80}"/>
                </a:ext>
              </a:extLst>
            </p:cNvPr>
            <p:cNvSpPr>
              <a:spLocks/>
            </p:cNvSpPr>
            <p:nvPr/>
          </p:nvSpPr>
          <p:spPr bwMode="auto">
            <a:xfrm>
              <a:off x="8794147" y="3916009"/>
              <a:ext cx="161577" cy="143216"/>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4" name="Freeform 135">
              <a:extLst>
                <a:ext uri="{FF2B5EF4-FFF2-40B4-BE49-F238E27FC236}">
                  <a16:creationId xmlns:a16="http://schemas.microsoft.com/office/drawing/2014/main" id="{81232869-DCDC-4AE3-AF8D-5BC0AC5B4F56}"/>
                </a:ext>
              </a:extLst>
            </p:cNvPr>
            <p:cNvSpPr>
              <a:spLocks/>
            </p:cNvSpPr>
            <p:nvPr/>
          </p:nvSpPr>
          <p:spPr bwMode="auto">
            <a:xfrm>
              <a:off x="9289895" y="3076912"/>
              <a:ext cx="126691" cy="146888"/>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5" name="Freeform 136">
              <a:extLst>
                <a:ext uri="{FF2B5EF4-FFF2-40B4-BE49-F238E27FC236}">
                  <a16:creationId xmlns:a16="http://schemas.microsoft.com/office/drawing/2014/main" id="{171734C8-1AF7-4362-BAA1-B17EA75D60EE}"/>
                </a:ext>
              </a:extLst>
            </p:cNvPr>
            <p:cNvSpPr>
              <a:spLocks/>
            </p:cNvSpPr>
            <p:nvPr/>
          </p:nvSpPr>
          <p:spPr bwMode="auto">
            <a:xfrm>
              <a:off x="7046181" y="3374360"/>
              <a:ext cx="56918" cy="55083"/>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6" name="Freeform 137">
              <a:extLst>
                <a:ext uri="{FF2B5EF4-FFF2-40B4-BE49-F238E27FC236}">
                  <a16:creationId xmlns:a16="http://schemas.microsoft.com/office/drawing/2014/main" id="{D8B38256-4D85-4C55-B61A-C987F96697C7}"/>
                </a:ext>
              </a:extLst>
            </p:cNvPr>
            <p:cNvSpPr>
              <a:spLocks/>
            </p:cNvSpPr>
            <p:nvPr/>
          </p:nvSpPr>
          <p:spPr bwMode="auto">
            <a:xfrm>
              <a:off x="8693161" y="3638758"/>
              <a:ext cx="253381" cy="301120"/>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7" name="Freeform 138">
              <a:extLst>
                <a:ext uri="{FF2B5EF4-FFF2-40B4-BE49-F238E27FC236}">
                  <a16:creationId xmlns:a16="http://schemas.microsoft.com/office/drawing/2014/main" id="{CD299B7A-E65E-4C42-8709-5B0775B49A97}"/>
                </a:ext>
              </a:extLst>
            </p:cNvPr>
            <p:cNvSpPr>
              <a:spLocks/>
            </p:cNvSpPr>
            <p:nvPr/>
          </p:nvSpPr>
          <p:spPr bwMode="auto">
            <a:xfrm>
              <a:off x="6691813" y="3214618"/>
              <a:ext cx="40395" cy="55083"/>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8" name="Freeform 139">
              <a:extLst>
                <a:ext uri="{FF2B5EF4-FFF2-40B4-BE49-F238E27FC236}">
                  <a16:creationId xmlns:a16="http://schemas.microsoft.com/office/drawing/2014/main" id="{268E2CE2-5BE2-48BC-B6A9-692A7B242B65}"/>
                </a:ext>
              </a:extLst>
            </p:cNvPr>
            <p:cNvSpPr>
              <a:spLocks/>
            </p:cNvSpPr>
            <p:nvPr/>
          </p:nvSpPr>
          <p:spPr bwMode="auto">
            <a:xfrm>
              <a:off x="5311066" y="4127160"/>
              <a:ext cx="121184" cy="146888"/>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9" name="Freeform 140">
              <a:extLst>
                <a:ext uri="{FF2B5EF4-FFF2-40B4-BE49-F238E27FC236}">
                  <a16:creationId xmlns:a16="http://schemas.microsoft.com/office/drawing/2014/main" id="{DC71FF26-DC0E-443A-9307-F7B17B82664D}"/>
                </a:ext>
              </a:extLst>
            </p:cNvPr>
            <p:cNvSpPr>
              <a:spLocks/>
            </p:cNvSpPr>
            <p:nvPr/>
          </p:nvSpPr>
          <p:spPr bwMode="auto">
            <a:xfrm>
              <a:off x="5942684" y="3266029"/>
              <a:ext cx="477386" cy="473714"/>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0" name="Freeform 141">
              <a:extLst>
                <a:ext uri="{FF2B5EF4-FFF2-40B4-BE49-F238E27FC236}">
                  <a16:creationId xmlns:a16="http://schemas.microsoft.com/office/drawing/2014/main" id="{9EFDA4FA-67F6-456C-BD65-2553A5E52F5C}"/>
                </a:ext>
              </a:extLst>
            </p:cNvPr>
            <p:cNvSpPr>
              <a:spLocks/>
            </p:cNvSpPr>
            <p:nvPr/>
          </p:nvSpPr>
          <p:spPr bwMode="auto">
            <a:xfrm>
              <a:off x="8112954" y="4081257"/>
              <a:ext cx="66099" cy="134034"/>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1" name="Freeform 142">
              <a:extLst>
                <a:ext uri="{FF2B5EF4-FFF2-40B4-BE49-F238E27FC236}">
                  <a16:creationId xmlns:a16="http://schemas.microsoft.com/office/drawing/2014/main" id="{79D8CFD4-2C95-41FC-B2FF-F8BFC23575E3}"/>
                </a:ext>
              </a:extLst>
            </p:cNvPr>
            <p:cNvSpPr>
              <a:spLocks/>
            </p:cNvSpPr>
            <p:nvPr/>
          </p:nvSpPr>
          <p:spPr bwMode="auto">
            <a:xfrm>
              <a:off x="6464137" y="5425283"/>
              <a:ext cx="69772" cy="69773"/>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2" name="Freeform 143">
              <a:extLst>
                <a:ext uri="{FF2B5EF4-FFF2-40B4-BE49-F238E27FC236}">
                  <a16:creationId xmlns:a16="http://schemas.microsoft.com/office/drawing/2014/main" id="{01105C8E-CF3D-42B9-863E-93820B981F4F}"/>
                </a:ext>
              </a:extLst>
            </p:cNvPr>
            <p:cNvSpPr>
              <a:spLocks/>
            </p:cNvSpPr>
            <p:nvPr/>
          </p:nvSpPr>
          <p:spPr bwMode="auto">
            <a:xfrm>
              <a:off x="6201575" y="2472834"/>
              <a:ext cx="145050" cy="80788"/>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3" name="Freeform 144">
              <a:extLst>
                <a:ext uri="{FF2B5EF4-FFF2-40B4-BE49-F238E27FC236}">
                  <a16:creationId xmlns:a16="http://schemas.microsoft.com/office/drawing/2014/main" id="{655EB10E-4DCA-406E-82AD-24ACC468D55F}"/>
                </a:ext>
              </a:extLst>
            </p:cNvPr>
            <p:cNvSpPr>
              <a:spLocks/>
            </p:cNvSpPr>
            <p:nvPr/>
          </p:nvSpPr>
          <p:spPr bwMode="auto">
            <a:xfrm>
              <a:off x="5817829" y="2680315"/>
              <a:ext cx="12853" cy="23870"/>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4" name="Freeform 145">
              <a:extLst>
                <a:ext uri="{FF2B5EF4-FFF2-40B4-BE49-F238E27FC236}">
                  <a16:creationId xmlns:a16="http://schemas.microsoft.com/office/drawing/2014/main" id="{F29E480E-67D9-4022-86A8-12E71A6A6779}"/>
                </a:ext>
              </a:extLst>
            </p:cNvPr>
            <p:cNvSpPr>
              <a:spLocks/>
            </p:cNvSpPr>
            <p:nvPr/>
          </p:nvSpPr>
          <p:spPr bwMode="auto">
            <a:xfrm>
              <a:off x="6199739" y="2421423"/>
              <a:ext cx="183611" cy="75280"/>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5" name="Freeform 146">
              <a:extLst>
                <a:ext uri="{FF2B5EF4-FFF2-40B4-BE49-F238E27FC236}">
                  <a16:creationId xmlns:a16="http://schemas.microsoft.com/office/drawing/2014/main" id="{BB851420-6F18-48E7-9BD2-969A7E78A7CC}"/>
                </a:ext>
              </a:extLst>
            </p:cNvPr>
            <p:cNvSpPr>
              <a:spLocks/>
            </p:cNvSpPr>
            <p:nvPr/>
          </p:nvSpPr>
          <p:spPr bwMode="auto">
            <a:xfrm>
              <a:off x="5149489" y="3176061"/>
              <a:ext cx="481058" cy="499419"/>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6" name="Freeform 147">
              <a:extLst>
                <a:ext uri="{FF2B5EF4-FFF2-40B4-BE49-F238E27FC236}">
                  <a16:creationId xmlns:a16="http://schemas.microsoft.com/office/drawing/2014/main" id="{3601306B-1E34-4D75-B9C2-475458FFD674}"/>
                </a:ext>
              </a:extLst>
            </p:cNvPr>
            <p:cNvSpPr>
              <a:spLocks/>
            </p:cNvSpPr>
            <p:nvPr/>
          </p:nvSpPr>
          <p:spPr bwMode="auto">
            <a:xfrm>
              <a:off x="6385185" y="2737234"/>
              <a:ext cx="100985" cy="100985"/>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7" name="Freeform 148">
              <a:extLst>
                <a:ext uri="{FF2B5EF4-FFF2-40B4-BE49-F238E27FC236}">
                  <a16:creationId xmlns:a16="http://schemas.microsoft.com/office/drawing/2014/main" id="{9E07A127-BF19-4892-AC55-D3D1E3250EBA}"/>
                </a:ext>
              </a:extLst>
            </p:cNvPr>
            <p:cNvSpPr>
              <a:spLocks/>
            </p:cNvSpPr>
            <p:nvPr/>
          </p:nvSpPr>
          <p:spPr bwMode="auto">
            <a:xfrm>
              <a:off x="6969065" y="4845075"/>
              <a:ext cx="235021" cy="473714"/>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8" name="Freeform 149">
              <a:extLst>
                <a:ext uri="{FF2B5EF4-FFF2-40B4-BE49-F238E27FC236}">
                  <a16:creationId xmlns:a16="http://schemas.microsoft.com/office/drawing/2014/main" id="{4919357C-0F9F-4C8B-AD43-E3C26DBF8D1A}"/>
                </a:ext>
              </a:extLst>
            </p:cNvPr>
            <p:cNvSpPr>
              <a:spLocks/>
            </p:cNvSpPr>
            <p:nvPr/>
          </p:nvSpPr>
          <p:spPr bwMode="auto">
            <a:xfrm>
              <a:off x="2226418" y="3282555"/>
              <a:ext cx="815228" cy="63529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9" name="Freeform 150">
              <a:extLst>
                <a:ext uri="{FF2B5EF4-FFF2-40B4-BE49-F238E27FC236}">
                  <a16:creationId xmlns:a16="http://schemas.microsoft.com/office/drawing/2014/main" id="{1B6E446A-B202-45A2-A09D-716F0A0EAB81}"/>
                </a:ext>
              </a:extLst>
            </p:cNvPr>
            <p:cNvSpPr>
              <a:spLocks/>
            </p:cNvSpPr>
            <p:nvPr/>
          </p:nvSpPr>
          <p:spPr bwMode="auto">
            <a:xfrm>
              <a:off x="6241968" y="2946549"/>
              <a:ext cx="69772" cy="5324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0" name="Freeform 151">
              <a:extLst>
                <a:ext uri="{FF2B5EF4-FFF2-40B4-BE49-F238E27FC236}">
                  <a16:creationId xmlns:a16="http://schemas.microsoft.com/office/drawing/2014/main" id="{A14C1C74-765C-41E4-B0E1-AD4EB00B6FC9}"/>
                </a:ext>
              </a:extLst>
            </p:cNvPr>
            <p:cNvSpPr>
              <a:spLocks/>
            </p:cNvSpPr>
            <p:nvPr/>
          </p:nvSpPr>
          <p:spPr bwMode="auto">
            <a:xfrm>
              <a:off x="5292706" y="3552462"/>
              <a:ext cx="501255" cy="519616"/>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1" name="Freeform 152">
              <a:extLst>
                <a:ext uri="{FF2B5EF4-FFF2-40B4-BE49-F238E27FC236}">
                  <a16:creationId xmlns:a16="http://schemas.microsoft.com/office/drawing/2014/main" id="{2E1826D3-1D78-4C79-B10A-0B8EB0193397}"/>
                </a:ext>
              </a:extLst>
            </p:cNvPr>
            <p:cNvSpPr>
              <a:spLocks/>
            </p:cNvSpPr>
            <p:nvPr/>
          </p:nvSpPr>
          <p:spPr bwMode="auto">
            <a:xfrm>
              <a:off x="8450797" y="3434950"/>
              <a:ext cx="269906" cy="642634"/>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2" name="Freeform 153">
              <a:extLst>
                <a:ext uri="{FF2B5EF4-FFF2-40B4-BE49-F238E27FC236}">
                  <a16:creationId xmlns:a16="http://schemas.microsoft.com/office/drawing/2014/main" id="{0CE3C316-7718-4699-9F1C-04D23EA681F1}"/>
                </a:ext>
              </a:extLst>
            </p:cNvPr>
            <p:cNvSpPr>
              <a:spLocks/>
            </p:cNvSpPr>
            <p:nvPr/>
          </p:nvSpPr>
          <p:spPr bwMode="auto">
            <a:xfrm>
              <a:off x="6181377" y="2906154"/>
              <a:ext cx="51410" cy="56919"/>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3" name="Freeform 154">
              <a:extLst>
                <a:ext uri="{FF2B5EF4-FFF2-40B4-BE49-F238E27FC236}">
                  <a16:creationId xmlns:a16="http://schemas.microsoft.com/office/drawing/2014/main" id="{3C9AD57A-A9DB-45A6-814C-E6AC90A8322B}"/>
                </a:ext>
              </a:extLst>
            </p:cNvPr>
            <p:cNvSpPr>
              <a:spLocks/>
            </p:cNvSpPr>
            <p:nvPr/>
          </p:nvSpPr>
          <p:spPr bwMode="auto">
            <a:xfrm>
              <a:off x="8022985" y="2616050"/>
              <a:ext cx="914378" cy="356203"/>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4" name="Freeform 155">
              <a:extLst>
                <a:ext uri="{FF2B5EF4-FFF2-40B4-BE49-F238E27FC236}">
                  <a16:creationId xmlns:a16="http://schemas.microsoft.com/office/drawing/2014/main" id="{A73F5AC4-BE04-4786-9048-812F1D5CA9F9}"/>
                </a:ext>
              </a:extLst>
            </p:cNvPr>
            <p:cNvSpPr>
              <a:spLocks/>
            </p:cNvSpPr>
            <p:nvPr/>
          </p:nvSpPr>
          <p:spPr bwMode="auto">
            <a:xfrm>
              <a:off x="6585319" y="4784485"/>
              <a:ext cx="323153" cy="574698"/>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5" name="Freeform 156">
              <a:extLst>
                <a:ext uri="{FF2B5EF4-FFF2-40B4-BE49-F238E27FC236}">
                  <a16:creationId xmlns:a16="http://schemas.microsoft.com/office/drawing/2014/main" id="{4297B4C4-9F4B-49B0-8D29-D6E332BB6B8E}"/>
                </a:ext>
              </a:extLst>
            </p:cNvPr>
            <p:cNvSpPr>
              <a:spLocks/>
            </p:cNvSpPr>
            <p:nvPr/>
          </p:nvSpPr>
          <p:spPr bwMode="auto">
            <a:xfrm>
              <a:off x="5147653" y="3467999"/>
              <a:ext cx="369056" cy="446171"/>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6" name="Freeform 157">
              <a:extLst>
                <a:ext uri="{FF2B5EF4-FFF2-40B4-BE49-F238E27FC236}">
                  <a16:creationId xmlns:a16="http://schemas.microsoft.com/office/drawing/2014/main" id="{6AC6A2FB-1DD6-426C-A2CF-019D48A4BF4E}"/>
                </a:ext>
              </a:extLst>
            </p:cNvPr>
            <p:cNvSpPr>
              <a:spLocks/>
            </p:cNvSpPr>
            <p:nvPr/>
          </p:nvSpPr>
          <p:spPr bwMode="auto">
            <a:xfrm>
              <a:off x="6662435" y="4745926"/>
              <a:ext cx="93640" cy="266234"/>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7" name="Freeform 158">
              <a:extLst>
                <a:ext uri="{FF2B5EF4-FFF2-40B4-BE49-F238E27FC236}">
                  <a16:creationId xmlns:a16="http://schemas.microsoft.com/office/drawing/2014/main" id="{86E49ABB-341E-40E7-B102-F247F67E61D6}"/>
                </a:ext>
              </a:extLst>
            </p:cNvPr>
            <p:cNvSpPr>
              <a:spLocks/>
            </p:cNvSpPr>
            <p:nvPr/>
          </p:nvSpPr>
          <p:spPr bwMode="auto">
            <a:xfrm>
              <a:off x="8742737" y="4193260"/>
              <a:ext cx="134035" cy="189118"/>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8" name="Freeform 159">
              <a:extLst>
                <a:ext uri="{FF2B5EF4-FFF2-40B4-BE49-F238E27FC236}">
                  <a16:creationId xmlns:a16="http://schemas.microsoft.com/office/drawing/2014/main" id="{9D72C319-303A-4E9E-82F5-2EC5C15DA300}"/>
                </a:ext>
              </a:extLst>
            </p:cNvPr>
            <p:cNvSpPr>
              <a:spLocks/>
            </p:cNvSpPr>
            <p:nvPr/>
          </p:nvSpPr>
          <p:spPr bwMode="auto">
            <a:xfrm>
              <a:off x="9043857" y="4182243"/>
              <a:ext cx="288267" cy="216660"/>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9" name="Freeform 160">
              <a:extLst>
                <a:ext uri="{FF2B5EF4-FFF2-40B4-BE49-F238E27FC236}">
                  <a16:creationId xmlns:a16="http://schemas.microsoft.com/office/drawing/2014/main" id="{BCC0A400-0CD1-4E34-819E-35E8D5EF13C3}"/>
                </a:ext>
              </a:extLst>
            </p:cNvPr>
            <p:cNvSpPr>
              <a:spLocks/>
            </p:cNvSpPr>
            <p:nvPr/>
          </p:nvSpPr>
          <p:spPr bwMode="auto">
            <a:xfrm>
              <a:off x="6021637" y="5015833"/>
              <a:ext cx="403942" cy="422303"/>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0" name="Freeform 161">
              <a:extLst>
                <a:ext uri="{FF2B5EF4-FFF2-40B4-BE49-F238E27FC236}">
                  <a16:creationId xmlns:a16="http://schemas.microsoft.com/office/drawing/2014/main" id="{D1839F03-EF29-4723-B4DC-EACDF43FBAFD}"/>
                </a:ext>
              </a:extLst>
            </p:cNvPr>
            <p:cNvSpPr>
              <a:spLocks/>
            </p:cNvSpPr>
            <p:nvPr/>
          </p:nvSpPr>
          <p:spPr bwMode="auto">
            <a:xfrm>
              <a:off x="5672779" y="3603872"/>
              <a:ext cx="473713" cy="413122"/>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1" name="Freeform 162">
              <a:extLst>
                <a:ext uri="{FF2B5EF4-FFF2-40B4-BE49-F238E27FC236}">
                  <a16:creationId xmlns:a16="http://schemas.microsoft.com/office/drawing/2014/main" id="{ED384848-0159-468C-A172-C4D53B9F15FA}"/>
                </a:ext>
              </a:extLst>
            </p:cNvPr>
            <p:cNvSpPr>
              <a:spLocks/>
            </p:cNvSpPr>
            <p:nvPr/>
          </p:nvSpPr>
          <p:spPr bwMode="auto">
            <a:xfrm>
              <a:off x="5746222" y="3939878"/>
              <a:ext cx="365384" cy="33600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2" name="Freeform 163">
              <a:extLst>
                <a:ext uri="{FF2B5EF4-FFF2-40B4-BE49-F238E27FC236}">
                  <a16:creationId xmlns:a16="http://schemas.microsoft.com/office/drawing/2014/main" id="{4A7EB90C-C687-46E3-98D2-A945A693308B}"/>
                </a:ext>
              </a:extLst>
            </p:cNvPr>
            <p:cNvSpPr>
              <a:spLocks/>
            </p:cNvSpPr>
            <p:nvPr/>
          </p:nvSpPr>
          <p:spPr bwMode="auto">
            <a:xfrm>
              <a:off x="2981056" y="3901320"/>
              <a:ext cx="145050" cy="148724"/>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3" name="Freeform 164">
              <a:extLst>
                <a:ext uri="{FF2B5EF4-FFF2-40B4-BE49-F238E27FC236}">
                  <a16:creationId xmlns:a16="http://schemas.microsoft.com/office/drawing/2014/main" id="{1737322F-AB28-4FD5-B54D-C546F188266D}"/>
                </a:ext>
              </a:extLst>
            </p:cNvPr>
            <p:cNvSpPr>
              <a:spLocks/>
            </p:cNvSpPr>
            <p:nvPr/>
          </p:nvSpPr>
          <p:spPr bwMode="auto">
            <a:xfrm>
              <a:off x="5784780" y="2013809"/>
              <a:ext cx="572863" cy="403942"/>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4" name="Freeform 165">
              <a:extLst>
                <a:ext uri="{FF2B5EF4-FFF2-40B4-BE49-F238E27FC236}">
                  <a16:creationId xmlns:a16="http://schemas.microsoft.com/office/drawing/2014/main" id="{F0D10D04-87FE-49D3-8428-CCA61CAE94D7}"/>
                </a:ext>
              </a:extLst>
            </p:cNvPr>
            <p:cNvSpPr>
              <a:spLocks/>
            </p:cNvSpPr>
            <p:nvPr/>
          </p:nvSpPr>
          <p:spPr bwMode="auto">
            <a:xfrm>
              <a:off x="6074883" y="1817347"/>
              <a:ext cx="78952" cy="23870"/>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5" name="Freeform 166">
              <a:extLst>
                <a:ext uri="{FF2B5EF4-FFF2-40B4-BE49-F238E27FC236}">
                  <a16:creationId xmlns:a16="http://schemas.microsoft.com/office/drawing/2014/main" id="{8416E968-44A9-459A-8D30-CB84F1699FEC}"/>
                </a:ext>
              </a:extLst>
            </p:cNvPr>
            <p:cNvSpPr>
              <a:spLocks/>
            </p:cNvSpPr>
            <p:nvPr/>
          </p:nvSpPr>
          <p:spPr bwMode="auto">
            <a:xfrm>
              <a:off x="5865569" y="1776952"/>
              <a:ext cx="218495" cy="84460"/>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6" name="Freeform 167">
              <a:extLst>
                <a:ext uri="{FF2B5EF4-FFF2-40B4-BE49-F238E27FC236}">
                  <a16:creationId xmlns:a16="http://schemas.microsoft.com/office/drawing/2014/main" id="{4C8C5356-90CF-481C-9FF3-3CE202ACB521}"/>
                </a:ext>
              </a:extLst>
            </p:cNvPr>
            <p:cNvSpPr>
              <a:spLocks/>
            </p:cNvSpPr>
            <p:nvPr/>
          </p:nvSpPr>
          <p:spPr bwMode="auto">
            <a:xfrm>
              <a:off x="5995932" y="1762265"/>
              <a:ext cx="192790" cy="31213"/>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7" name="Freeform 168">
              <a:extLst>
                <a:ext uri="{FF2B5EF4-FFF2-40B4-BE49-F238E27FC236}">
                  <a16:creationId xmlns:a16="http://schemas.microsoft.com/office/drawing/2014/main" id="{780DFA13-532D-4E1F-89F1-A833B85DCCFC}"/>
                </a:ext>
              </a:extLst>
            </p:cNvPr>
            <p:cNvSpPr>
              <a:spLocks/>
            </p:cNvSpPr>
            <p:nvPr/>
          </p:nvSpPr>
          <p:spPr bwMode="auto">
            <a:xfrm>
              <a:off x="8043183" y="3361506"/>
              <a:ext cx="255217" cy="14137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8" name="Freeform 169">
              <a:extLst>
                <a:ext uri="{FF2B5EF4-FFF2-40B4-BE49-F238E27FC236}">
                  <a16:creationId xmlns:a16="http://schemas.microsoft.com/office/drawing/2014/main" id="{1E8E665C-F6E8-418F-8533-866664FA2955}"/>
                </a:ext>
              </a:extLst>
            </p:cNvPr>
            <p:cNvSpPr>
              <a:spLocks/>
            </p:cNvSpPr>
            <p:nvPr/>
          </p:nvSpPr>
          <p:spPr bwMode="auto">
            <a:xfrm>
              <a:off x="7242643" y="3554298"/>
              <a:ext cx="224004" cy="290104"/>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9" name="Freeform 170">
              <a:extLst>
                <a:ext uri="{FF2B5EF4-FFF2-40B4-BE49-F238E27FC236}">
                  <a16:creationId xmlns:a16="http://schemas.microsoft.com/office/drawing/2014/main" id="{11ADC39F-0373-435A-B8D5-E287783C968E}"/>
                </a:ext>
              </a:extLst>
            </p:cNvPr>
            <p:cNvSpPr>
              <a:spLocks/>
            </p:cNvSpPr>
            <p:nvPr/>
          </p:nvSpPr>
          <p:spPr bwMode="auto">
            <a:xfrm>
              <a:off x="7341792" y="3502887"/>
              <a:ext cx="11017" cy="23870"/>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0" name="Freeform 171">
              <a:extLst>
                <a:ext uri="{FF2B5EF4-FFF2-40B4-BE49-F238E27FC236}">
                  <a16:creationId xmlns:a16="http://schemas.microsoft.com/office/drawing/2014/main" id="{5830E88B-4719-49CE-B1C5-B48D2E269090}"/>
                </a:ext>
              </a:extLst>
            </p:cNvPr>
            <p:cNvSpPr>
              <a:spLocks/>
            </p:cNvSpPr>
            <p:nvPr/>
          </p:nvSpPr>
          <p:spPr bwMode="auto">
            <a:xfrm>
              <a:off x="7466647" y="3128323"/>
              <a:ext cx="455354" cy="468205"/>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1" name="Freeform 172">
              <a:extLst>
                <a:ext uri="{FF2B5EF4-FFF2-40B4-BE49-F238E27FC236}">
                  <a16:creationId xmlns:a16="http://schemas.microsoft.com/office/drawing/2014/main" id="{E1B854F6-3126-4A4A-91F7-EDB9F5184ACE}"/>
                </a:ext>
              </a:extLst>
            </p:cNvPr>
            <p:cNvSpPr>
              <a:spLocks/>
            </p:cNvSpPr>
            <p:nvPr/>
          </p:nvSpPr>
          <p:spPr bwMode="auto">
            <a:xfrm>
              <a:off x="3115091" y="4088602"/>
              <a:ext cx="174429" cy="84460"/>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2" name="Freeform 173">
              <a:extLst>
                <a:ext uri="{FF2B5EF4-FFF2-40B4-BE49-F238E27FC236}">
                  <a16:creationId xmlns:a16="http://schemas.microsoft.com/office/drawing/2014/main" id="{1C1C8479-3382-4CBF-A20D-227D437C33AE}"/>
                </a:ext>
              </a:extLst>
            </p:cNvPr>
            <p:cNvSpPr>
              <a:spLocks/>
            </p:cNvSpPr>
            <p:nvPr/>
          </p:nvSpPr>
          <p:spPr bwMode="auto">
            <a:xfrm>
              <a:off x="3157321" y="4426445"/>
              <a:ext cx="405777" cy="638963"/>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3" name="Freeform 174">
              <a:extLst>
                <a:ext uri="{FF2B5EF4-FFF2-40B4-BE49-F238E27FC236}">
                  <a16:creationId xmlns:a16="http://schemas.microsoft.com/office/drawing/2014/main" id="{C9D51CC1-22CA-49D5-B696-5A5C04EB59AE}"/>
                </a:ext>
              </a:extLst>
            </p:cNvPr>
            <p:cNvSpPr>
              <a:spLocks/>
            </p:cNvSpPr>
            <p:nvPr/>
          </p:nvSpPr>
          <p:spPr bwMode="auto">
            <a:xfrm>
              <a:off x="9414750" y="4084929"/>
              <a:ext cx="141379" cy="145051"/>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4" name="Freeform 175">
              <a:extLst>
                <a:ext uri="{FF2B5EF4-FFF2-40B4-BE49-F238E27FC236}">
                  <a16:creationId xmlns:a16="http://schemas.microsoft.com/office/drawing/2014/main" id="{6E2B13F7-499B-40D5-BFEF-0AF0601C1460}"/>
                </a:ext>
              </a:extLst>
            </p:cNvPr>
            <p:cNvSpPr>
              <a:spLocks/>
            </p:cNvSpPr>
            <p:nvPr/>
          </p:nvSpPr>
          <p:spPr bwMode="auto">
            <a:xfrm>
              <a:off x="9420258" y="4031683"/>
              <a:ext cx="47739" cy="78952"/>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5" name="Freeform 176">
              <a:extLst>
                <a:ext uri="{FF2B5EF4-FFF2-40B4-BE49-F238E27FC236}">
                  <a16:creationId xmlns:a16="http://schemas.microsoft.com/office/drawing/2014/main" id="{576267B8-7298-4D43-A92C-42707EF19131}"/>
                </a:ext>
              </a:extLst>
            </p:cNvPr>
            <p:cNvSpPr>
              <a:spLocks/>
            </p:cNvSpPr>
            <p:nvPr/>
          </p:nvSpPr>
          <p:spPr bwMode="auto">
            <a:xfrm>
              <a:off x="9264188" y="4026174"/>
              <a:ext cx="71607" cy="10649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6" name="Freeform 177">
              <a:extLst>
                <a:ext uri="{FF2B5EF4-FFF2-40B4-BE49-F238E27FC236}">
                  <a16:creationId xmlns:a16="http://schemas.microsoft.com/office/drawing/2014/main" id="{B410D65C-0BE1-4286-907A-4757B27DB692}"/>
                </a:ext>
              </a:extLst>
            </p:cNvPr>
            <p:cNvSpPr>
              <a:spLocks/>
            </p:cNvSpPr>
            <p:nvPr/>
          </p:nvSpPr>
          <p:spPr bwMode="auto">
            <a:xfrm>
              <a:off x="9398224" y="4009651"/>
              <a:ext cx="40395" cy="49574"/>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7" name="Freeform 178">
              <a:extLst>
                <a:ext uri="{FF2B5EF4-FFF2-40B4-BE49-F238E27FC236}">
                  <a16:creationId xmlns:a16="http://schemas.microsoft.com/office/drawing/2014/main" id="{A09D3848-D0C5-4EEC-ACFA-E8A50EAB7978}"/>
                </a:ext>
              </a:extLst>
            </p:cNvPr>
            <p:cNvSpPr>
              <a:spLocks/>
            </p:cNvSpPr>
            <p:nvPr/>
          </p:nvSpPr>
          <p:spPr bwMode="auto">
            <a:xfrm>
              <a:off x="9467995" y="3985780"/>
              <a:ext cx="51410" cy="84460"/>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8" name="Freeform 179">
              <a:extLst>
                <a:ext uri="{FF2B5EF4-FFF2-40B4-BE49-F238E27FC236}">
                  <a16:creationId xmlns:a16="http://schemas.microsoft.com/office/drawing/2014/main" id="{6EDFEF12-C523-49C4-9807-2730EC34D187}"/>
                </a:ext>
              </a:extLst>
            </p:cNvPr>
            <p:cNvSpPr>
              <a:spLocks/>
            </p:cNvSpPr>
            <p:nvPr/>
          </p:nvSpPr>
          <p:spPr bwMode="auto">
            <a:xfrm>
              <a:off x="9343141" y="3954568"/>
              <a:ext cx="40395" cy="44066"/>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9" name="Freeform 180">
              <a:extLst>
                <a:ext uri="{FF2B5EF4-FFF2-40B4-BE49-F238E27FC236}">
                  <a16:creationId xmlns:a16="http://schemas.microsoft.com/office/drawing/2014/main" id="{3CA75A38-AA31-41E7-ABA5-A5902367E832}"/>
                </a:ext>
              </a:extLst>
            </p:cNvPr>
            <p:cNvSpPr>
              <a:spLocks/>
            </p:cNvSpPr>
            <p:nvPr/>
          </p:nvSpPr>
          <p:spPr bwMode="auto">
            <a:xfrm>
              <a:off x="9315600" y="3778302"/>
              <a:ext cx="148723" cy="207478"/>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0" name="Freeform 181">
              <a:extLst>
                <a:ext uri="{FF2B5EF4-FFF2-40B4-BE49-F238E27FC236}">
                  <a16:creationId xmlns:a16="http://schemas.microsoft.com/office/drawing/2014/main" id="{E3D9AF38-57CD-40AF-B8C4-8C83FD252F64}"/>
                </a:ext>
              </a:extLst>
            </p:cNvPr>
            <p:cNvSpPr>
              <a:spLocks/>
            </p:cNvSpPr>
            <p:nvPr/>
          </p:nvSpPr>
          <p:spPr bwMode="auto">
            <a:xfrm>
              <a:off x="10228141" y="4569661"/>
              <a:ext cx="128527" cy="75280"/>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1" name="Freeform 182">
              <a:extLst>
                <a:ext uri="{FF2B5EF4-FFF2-40B4-BE49-F238E27FC236}">
                  <a16:creationId xmlns:a16="http://schemas.microsoft.com/office/drawing/2014/main" id="{C4207726-9412-41BB-95F0-79A963763876}"/>
                </a:ext>
              </a:extLst>
            </p:cNvPr>
            <p:cNvSpPr>
              <a:spLocks/>
            </p:cNvSpPr>
            <p:nvPr/>
          </p:nvSpPr>
          <p:spPr bwMode="auto">
            <a:xfrm>
              <a:off x="9994958" y="4514577"/>
              <a:ext cx="295612" cy="28275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2" name="Freeform 183">
              <a:extLst>
                <a:ext uri="{FF2B5EF4-FFF2-40B4-BE49-F238E27FC236}">
                  <a16:creationId xmlns:a16="http://schemas.microsoft.com/office/drawing/2014/main" id="{77B5C978-E9E2-42AD-8D1A-DC1D293B40D2}"/>
                </a:ext>
              </a:extLst>
            </p:cNvPr>
            <p:cNvSpPr>
              <a:spLocks/>
            </p:cNvSpPr>
            <p:nvPr/>
          </p:nvSpPr>
          <p:spPr bwMode="auto">
            <a:xfrm>
              <a:off x="10307093" y="4512742"/>
              <a:ext cx="71607" cy="78952"/>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3" name="Freeform 184">
              <a:extLst>
                <a:ext uri="{FF2B5EF4-FFF2-40B4-BE49-F238E27FC236}">
                  <a16:creationId xmlns:a16="http://schemas.microsoft.com/office/drawing/2014/main" id="{EACBFB1F-FC3D-4555-9FF8-75C73A43FD7B}"/>
                </a:ext>
              </a:extLst>
            </p:cNvPr>
            <p:cNvSpPr>
              <a:spLocks/>
            </p:cNvSpPr>
            <p:nvPr/>
          </p:nvSpPr>
          <p:spPr bwMode="auto">
            <a:xfrm>
              <a:off x="6032654" y="2522410"/>
              <a:ext cx="271743" cy="19462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4" name="Freeform 185">
              <a:extLst>
                <a:ext uri="{FF2B5EF4-FFF2-40B4-BE49-F238E27FC236}">
                  <a16:creationId xmlns:a16="http://schemas.microsoft.com/office/drawing/2014/main" id="{019C9C88-C7CA-497F-8DD7-82D329155001}"/>
                </a:ext>
              </a:extLst>
            </p:cNvPr>
            <p:cNvSpPr>
              <a:spLocks/>
            </p:cNvSpPr>
            <p:nvPr/>
          </p:nvSpPr>
          <p:spPr bwMode="auto">
            <a:xfrm>
              <a:off x="9196252" y="2924514"/>
              <a:ext cx="139543" cy="185445"/>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5" name="Freeform 186">
              <a:extLst>
                <a:ext uri="{FF2B5EF4-FFF2-40B4-BE49-F238E27FC236}">
                  <a16:creationId xmlns:a16="http://schemas.microsoft.com/office/drawing/2014/main" id="{EC059497-EBDF-4A62-88A7-E21AFD66143B}"/>
                </a:ext>
              </a:extLst>
            </p:cNvPr>
            <p:cNvSpPr>
              <a:spLocks/>
            </p:cNvSpPr>
            <p:nvPr/>
          </p:nvSpPr>
          <p:spPr bwMode="auto">
            <a:xfrm>
              <a:off x="3772415" y="5100293"/>
              <a:ext cx="260726" cy="286431"/>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6" name="Freeform 187">
              <a:extLst>
                <a:ext uri="{FF2B5EF4-FFF2-40B4-BE49-F238E27FC236}">
                  <a16:creationId xmlns:a16="http://schemas.microsoft.com/office/drawing/2014/main" id="{8659F777-A88F-4B77-A9D4-802C39244728}"/>
                </a:ext>
              </a:extLst>
            </p:cNvPr>
            <p:cNvSpPr>
              <a:spLocks/>
            </p:cNvSpPr>
            <p:nvPr/>
          </p:nvSpPr>
          <p:spPr bwMode="auto">
            <a:xfrm>
              <a:off x="6691813" y="3288062"/>
              <a:ext cx="18362" cy="42229"/>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7" name="Freeform 188">
              <a:extLst>
                <a:ext uri="{FF2B5EF4-FFF2-40B4-BE49-F238E27FC236}">
                  <a16:creationId xmlns:a16="http://schemas.microsoft.com/office/drawing/2014/main" id="{6E2E7C89-101A-42D3-88FE-C004B54DE667}"/>
                </a:ext>
              </a:extLst>
            </p:cNvPr>
            <p:cNvSpPr>
              <a:spLocks/>
            </p:cNvSpPr>
            <p:nvPr/>
          </p:nvSpPr>
          <p:spPr bwMode="auto">
            <a:xfrm>
              <a:off x="7183887" y="3513902"/>
              <a:ext cx="27541" cy="5324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8" name="Freeform 189">
              <a:extLst>
                <a:ext uri="{FF2B5EF4-FFF2-40B4-BE49-F238E27FC236}">
                  <a16:creationId xmlns:a16="http://schemas.microsoft.com/office/drawing/2014/main" id="{98CD2CDB-A244-4E01-A9F7-5944DAC7DA26}"/>
                </a:ext>
              </a:extLst>
            </p:cNvPr>
            <p:cNvSpPr>
              <a:spLocks/>
            </p:cNvSpPr>
            <p:nvPr/>
          </p:nvSpPr>
          <p:spPr bwMode="auto">
            <a:xfrm>
              <a:off x="6219936" y="2744577"/>
              <a:ext cx="262562" cy="156067"/>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9" name="Freeform 190">
              <a:extLst>
                <a:ext uri="{FF2B5EF4-FFF2-40B4-BE49-F238E27FC236}">
                  <a16:creationId xmlns:a16="http://schemas.microsoft.com/office/drawing/2014/main" id="{60E2DC14-A36F-4319-8B24-0E48DF128169}"/>
                </a:ext>
              </a:extLst>
            </p:cNvPr>
            <p:cNvSpPr>
              <a:spLocks/>
            </p:cNvSpPr>
            <p:nvPr/>
          </p:nvSpPr>
          <p:spPr bwMode="auto">
            <a:xfrm>
              <a:off x="6557779" y="4463167"/>
              <a:ext cx="56918" cy="62428"/>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0" name="Freeform 191">
              <a:extLst>
                <a:ext uri="{FF2B5EF4-FFF2-40B4-BE49-F238E27FC236}">
                  <a16:creationId xmlns:a16="http://schemas.microsoft.com/office/drawing/2014/main" id="{7F14F4EC-CE3C-4CAF-B86B-A90289D890FA}"/>
                </a:ext>
              </a:extLst>
            </p:cNvPr>
            <p:cNvSpPr>
              <a:spLocks/>
            </p:cNvSpPr>
            <p:nvPr/>
          </p:nvSpPr>
          <p:spPr bwMode="auto">
            <a:xfrm>
              <a:off x="5147653" y="3458821"/>
              <a:ext cx="258889" cy="233184"/>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1" name="Freeform 192">
              <a:extLst>
                <a:ext uri="{FF2B5EF4-FFF2-40B4-BE49-F238E27FC236}">
                  <a16:creationId xmlns:a16="http://schemas.microsoft.com/office/drawing/2014/main" id="{BFB85C3E-3811-4614-95E8-7372930A6412}"/>
                </a:ext>
              </a:extLst>
            </p:cNvPr>
            <p:cNvSpPr>
              <a:spLocks/>
            </p:cNvSpPr>
            <p:nvPr/>
          </p:nvSpPr>
          <p:spPr bwMode="auto">
            <a:xfrm>
              <a:off x="6695485" y="3300916"/>
              <a:ext cx="648143" cy="552665"/>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2" name="Freeform 193">
              <a:extLst>
                <a:ext uri="{FF2B5EF4-FFF2-40B4-BE49-F238E27FC236}">
                  <a16:creationId xmlns:a16="http://schemas.microsoft.com/office/drawing/2014/main" id="{6349343D-97A3-48BA-9C28-21FB9D7E00AE}"/>
                </a:ext>
              </a:extLst>
            </p:cNvPr>
            <p:cNvSpPr>
              <a:spLocks/>
            </p:cNvSpPr>
            <p:nvPr/>
          </p:nvSpPr>
          <p:spPr bwMode="auto">
            <a:xfrm>
              <a:off x="6335610" y="3655282"/>
              <a:ext cx="495747" cy="468205"/>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3" name="Freeform 194">
              <a:extLst>
                <a:ext uri="{FF2B5EF4-FFF2-40B4-BE49-F238E27FC236}">
                  <a16:creationId xmlns:a16="http://schemas.microsoft.com/office/drawing/2014/main" id="{EFABA9C1-0C04-4EB2-8F62-ABD48442549D}"/>
                </a:ext>
              </a:extLst>
            </p:cNvPr>
            <p:cNvSpPr>
              <a:spLocks/>
            </p:cNvSpPr>
            <p:nvPr/>
          </p:nvSpPr>
          <p:spPr bwMode="auto">
            <a:xfrm>
              <a:off x="6398038" y="3996797"/>
              <a:ext cx="352532" cy="304792"/>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4" name="Freeform 195">
              <a:extLst>
                <a:ext uri="{FF2B5EF4-FFF2-40B4-BE49-F238E27FC236}">
                  <a16:creationId xmlns:a16="http://schemas.microsoft.com/office/drawing/2014/main" id="{C9CB3F43-81F8-4F67-B2AF-A2278DEAA722}"/>
                </a:ext>
              </a:extLst>
            </p:cNvPr>
            <p:cNvSpPr>
              <a:spLocks/>
            </p:cNvSpPr>
            <p:nvPr/>
          </p:nvSpPr>
          <p:spPr bwMode="auto">
            <a:xfrm>
              <a:off x="5127457" y="3844401"/>
              <a:ext cx="185445" cy="148724"/>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5" name="Freeform 196">
              <a:extLst>
                <a:ext uri="{FF2B5EF4-FFF2-40B4-BE49-F238E27FC236}">
                  <a16:creationId xmlns:a16="http://schemas.microsoft.com/office/drawing/2014/main" id="{E8D799F6-95ED-4F0A-BE01-8BA1B9DDAA3E}"/>
                </a:ext>
              </a:extLst>
            </p:cNvPr>
            <p:cNvSpPr>
              <a:spLocks/>
            </p:cNvSpPr>
            <p:nvPr/>
          </p:nvSpPr>
          <p:spPr bwMode="auto">
            <a:xfrm>
              <a:off x="5257820" y="4073913"/>
              <a:ext cx="91805" cy="113839"/>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6" name="Freeform 197">
              <a:extLst>
                <a:ext uri="{FF2B5EF4-FFF2-40B4-BE49-F238E27FC236}">
                  <a16:creationId xmlns:a16="http://schemas.microsoft.com/office/drawing/2014/main" id="{4249662D-1F23-4D1C-8DF3-B548AD8FA27D}"/>
                </a:ext>
              </a:extLst>
            </p:cNvPr>
            <p:cNvSpPr>
              <a:spLocks/>
            </p:cNvSpPr>
            <p:nvPr/>
          </p:nvSpPr>
          <p:spPr bwMode="auto">
            <a:xfrm>
              <a:off x="2909448" y="3921517"/>
              <a:ext cx="73444" cy="44066"/>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7" name="Freeform 198">
              <a:extLst>
                <a:ext uri="{FF2B5EF4-FFF2-40B4-BE49-F238E27FC236}">
                  <a16:creationId xmlns:a16="http://schemas.microsoft.com/office/drawing/2014/main" id="{81244749-0D1A-4977-877B-C1071F974650}"/>
                </a:ext>
              </a:extLst>
            </p:cNvPr>
            <p:cNvSpPr>
              <a:spLocks/>
            </p:cNvSpPr>
            <p:nvPr/>
          </p:nvSpPr>
          <p:spPr bwMode="auto">
            <a:xfrm>
              <a:off x="6181377" y="2816186"/>
              <a:ext cx="124855" cy="134034"/>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8" name="Freeform 199">
              <a:extLst>
                <a:ext uri="{FF2B5EF4-FFF2-40B4-BE49-F238E27FC236}">
                  <a16:creationId xmlns:a16="http://schemas.microsoft.com/office/drawing/2014/main" id="{73FF9353-5C80-44EF-B646-921F98F13A12}"/>
                </a:ext>
              </a:extLst>
            </p:cNvPr>
            <p:cNvSpPr>
              <a:spLocks/>
            </p:cNvSpPr>
            <p:nvPr/>
          </p:nvSpPr>
          <p:spPr bwMode="auto">
            <a:xfrm>
              <a:off x="3875236" y="4213457"/>
              <a:ext cx="128527" cy="148724"/>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9" name="Freeform 200">
              <a:extLst>
                <a:ext uri="{FF2B5EF4-FFF2-40B4-BE49-F238E27FC236}">
                  <a16:creationId xmlns:a16="http://schemas.microsoft.com/office/drawing/2014/main" id="{0C420485-1FF8-40BB-BFD7-E7F029E94F35}"/>
                </a:ext>
              </a:extLst>
            </p:cNvPr>
            <p:cNvSpPr>
              <a:spLocks/>
            </p:cNvSpPr>
            <p:nvPr/>
          </p:nvSpPr>
          <p:spPr bwMode="auto">
            <a:xfrm>
              <a:off x="6120787" y="2700510"/>
              <a:ext cx="150559" cy="60591"/>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0" name="Freeform 201">
              <a:extLst>
                <a:ext uri="{FF2B5EF4-FFF2-40B4-BE49-F238E27FC236}">
                  <a16:creationId xmlns:a16="http://schemas.microsoft.com/office/drawing/2014/main" id="{EFC382DC-B7F7-4723-8893-8E72B400752B}"/>
                </a:ext>
              </a:extLst>
            </p:cNvPr>
            <p:cNvSpPr>
              <a:spLocks/>
            </p:cNvSpPr>
            <p:nvPr/>
          </p:nvSpPr>
          <p:spPr bwMode="auto">
            <a:xfrm>
              <a:off x="6039999" y="2792316"/>
              <a:ext cx="77116" cy="47739"/>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1" name="Freeform 202">
              <a:extLst>
                <a:ext uri="{FF2B5EF4-FFF2-40B4-BE49-F238E27FC236}">
                  <a16:creationId xmlns:a16="http://schemas.microsoft.com/office/drawing/2014/main" id="{01623631-B4C3-4D3F-B4F5-208CD375F41B}"/>
                </a:ext>
              </a:extLst>
            </p:cNvPr>
            <p:cNvSpPr>
              <a:spLocks/>
            </p:cNvSpPr>
            <p:nvPr/>
          </p:nvSpPr>
          <p:spPr bwMode="auto">
            <a:xfrm>
              <a:off x="5939013" y="2076237"/>
              <a:ext cx="279088" cy="429648"/>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2" name="Freeform 203">
              <a:extLst>
                <a:ext uri="{FF2B5EF4-FFF2-40B4-BE49-F238E27FC236}">
                  <a16:creationId xmlns:a16="http://schemas.microsoft.com/office/drawing/2014/main" id="{B8CA8581-4645-4A69-8BE8-E0A6520A9A7A}"/>
                </a:ext>
              </a:extLst>
            </p:cNvPr>
            <p:cNvSpPr>
              <a:spLocks/>
            </p:cNvSpPr>
            <p:nvPr/>
          </p:nvSpPr>
          <p:spPr bwMode="auto">
            <a:xfrm>
              <a:off x="6581646" y="5320625"/>
              <a:ext cx="40395" cy="56919"/>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3" name="Freeform 204">
              <a:extLst>
                <a:ext uri="{FF2B5EF4-FFF2-40B4-BE49-F238E27FC236}">
                  <a16:creationId xmlns:a16="http://schemas.microsoft.com/office/drawing/2014/main" id="{BA292811-E6C4-4512-BB89-C1AD91691ED3}"/>
                </a:ext>
              </a:extLst>
            </p:cNvPr>
            <p:cNvSpPr>
              <a:spLocks/>
            </p:cNvSpPr>
            <p:nvPr/>
          </p:nvSpPr>
          <p:spPr bwMode="auto">
            <a:xfrm>
              <a:off x="6706502" y="3124650"/>
              <a:ext cx="176266" cy="172593"/>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4" name="Freeform 206">
              <a:extLst>
                <a:ext uri="{FF2B5EF4-FFF2-40B4-BE49-F238E27FC236}">
                  <a16:creationId xmlns:a16="http://schemas.microsoft.com/office/drawing/2014/main" id="{0461D85E-F245-41B9-8DBE-77BE844D03AB}"/>
                </a:ext>
              </a:extLst>
            </p:cNvPr>
            <p:cNvSpPr>
              <a:spLocks/>
            </p:cNvSpPr>
            <p:nvPr/>
          </p:nvSpPr>
          <p:spPr bwMode="auto">
            <a:xfrm>
              <a:off x="6078555" y="3607545"/>
              <a:ext cx="313973" cy="558174"/>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5" name="Freeform 207">
              <a:extLst>
                <a:ext uri="{FF2B5EF4-FFF2-40B4-BE49-F238E27FC236}">
                  <a16:creationId xmlns:a16="http://schemas.microsoft.com/office/drawing/2014/main" id="{1B4A1FCC-A2F2-412E-BBFC-3CC82315AACE}"/>
                </a:ext>
              </a:extLst>
            </p:cNvPr>
            <p:cNvSpPr>
              <a:spLocks/>
            </p:cNvSpPr>
            <p:nvPr/>
          </p:nvSpPr>
          <p:spPr bwMode="auto">
            <a:xfrm>
              <a:off x="5661762" y="4039026"/>
              <a:ext cx="60590" cy="178101"/>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6" name="Freeform 208">
              <a:extLst>
                <a:ext uri="{FF2B5EF4-FFF2-40B4-BE49-F238E27FC236}">
                  <a16:creationId xmlns:a16="http://schemas.microsoft.com/office/drawing/2014/main" id="{2ED973EE-C038-4142-BE43-9456A2341FB6}"/>
                </a:ext>
              </a:extLst>
            </p:cNvPr>
            <p:cNvSpPr>
              <a:spLocks/>
            </p:cNvSpPr>
            <p:nvPr/>
          </p:nvSpPr>
          <p:spPr bwMode="auto">
            <a:xfrm>
              <a:off x="8619718" y="3712201"/>
              <a:ext cx="266234" cy="514108"/>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7" name="Freeform 209">
              <a:extLst>
                <a:ext uri="{FF2B5EF4-FFF2-40B4-BE49-F238E27FC236}">
                  <a16:creationId xmlns:a16="http://schemas.microsoft.com/office/drawing/2014/main" id="{FC7CEBF2-6401-47A9-851E-E997972ABA3E}"/>
                </a:ext>
              </a:extLst>
            </p:cNvPr>
            <p:cNvSpPr>
              <a:spLocks/>
            </p:cNvSpPr>
            <p:nvPr/>
          </p:nvSpPr>
          <p:spPr bwMode="auto">
            <a:xfrm>
              <a:off x="7587829" y="2994287"/>
              <a:ext cx="233184" cy="146888"/>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8" name="Freeform 210">
              <a:extLst>
                <a:ext uri="{FF2B5EF4-FFF2-40B4-BE49-F238E27FC236}">
                  <a16:creationId xmlns:a16="http://schemas.microsoft.com/office/drawing/2014/main" id="{0F1A9BB8-5060-4026-9667-8E5392A5A003}"/>
                </a:ext>
              </a:extLst>
            </p:cNvPr>
            <p:cNvSpPr>
              <a:spLocks/>
            </p:cNvSpPr>
            <p:nvPr/>
          </p:nvSpPr>
          <p:spPr bwMode="auto">
            <a:xfrm>
              <a:off x="7141659" y="2931859"/>
              <a:ext cx="435155" cy="260726"/>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9" name="Freeform 211">
              <a:extLst>
                <a:ext uri="{FF2B5EF4-FFF2-40B4-BE49-F238E27FC236}">
                  <a16:creationId xmlns:a16="http://schemas.microsoft.com/office/drawing/2014/main" id="{0CBE6BB2-A1BE-4123-9649-14CE85CAA0BE}"/>
                </a:ext>
              </a:extLst>
            </p:cNvPr>
            <p:cNvSpPr>
              <a:spLocks/>
            </p:cNvSpPr>
            <p:nvPr/>
          </p:nvSpPr>
          <p:spPr bwMode="auto">
            <a:xfrm>
              <a:off x="9502882" y="4714711"/>
              <a:ext cx="73444" cy="36722"/>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0" name="Freeform 212">
              <a:extLst>
                <a:ext uri="{FF2B5EF4-FFF2-40B4-BE49-F238E27FC236}">
                  <a16:creationId xmlns:a16="http://schemas.microsoft.com/office/drawing/2014/main" id="{78C4AD5B-7E5B-4C45-9C34-C647BE2505D9}"/>
                </a:ext>
              </a:extLst>
            </p:cNvPr>
            <p:cNvSpPr>
              <a:spLocks/>
            </p:cNvSpPr>
            <p:nvPr/>
          </p:nvSpPr>
          <p:spPr bwMode="auto">
            <a:xfrm>
              <a:off x="5883929" y="3119141"/>
              <a:ext cx="117511" cy="247872"/>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1" name="Freeform 213">
              <a:extLst>
                <a:ext uri="{FF2B5EF4-FFF2-40B4-BE49-F238E27FC236}">
                  <a16:creationId xmlns:a16="http://schemas.microsoft.com/office/drawing/2014/main" id="{64A9C678-3BBF-43DF-AC66-E864FF197915}"/>
                </a:ext>
              </a:extLst>
            </p:cNvPr>
            <p:cNvSpPr>
              <a:spLocks/>
            </p:cNvSpPr>
            <p:nvPr/>
          </p:nvSpPr>
          <p:spPr bwMode="auto">
            <a:xfrm>
              <a:off x="6409053" y="2957565"/>
              <a:ext cx="545322" cy="214823"/>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2" name="Freeform 214">
              <a:extLst>
                <a:ext uri="{FF2B5EF4-FFF2-40B4-BE49-F238E27FC236}">
                  <a16:creationId xmlns:a16="http://schemas.microsoft.com/office/drawing/2014/main" id="{66E6633C-FD7D-461E-9FB0-7F409BE9EB1B}"/>
                </a:ext>
              </a:extLst>
            </p:cNvPr>
            <p:cNvSpPr>
              <a:spLocks/>
            </p:cNvSpPr>
            <p:nvPr/>
          </p:nvSpPr>
          <p:spPr bwMode="auto">
            <a:xfrm>
              <a:off x="6399874" y="2953892"/>
              <a:ext cx="82623" cy="67936"/>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3" name="Freeform 215">
              <a:extLst>
                <a:ext uri="{FF2B5EF4-FFF2-40B4-BE49-F238E27FC236}">
                  <a16:creationId xmlns:a16="http://schemas.microsoft.com/office/drawing/2014/main" id="{E79FCF13-89A9-41AE-A2D1-191E496FCC36}"/>
                </a:ext>
              </a:extLst>
            </p:cNvPr>
            <p:cNvSpPr>
              <a:spLocks/>
            </p:cNvSpPr>
            <p:nvPr/>
          </p:nvSpPr>
          <p:spPr bwMode="auto">
            <a:xfrm>
              <a:off x="9278878" y="3541444"/>
              <a:ext cx="44067" cy="115673"/>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4" name="Freeform 216">
              <a:extLst>
                <a:ext uri="{FF2B5EF4-FFF2-40B4-BE49-F238E27FC236}">
                  <a16:creationId xmlns:a16="http://schemas.microsoft.com/office/drawing/2014/main" id="{F6D41AA6-AAAE-41E1-B84A-E1663870088D}"/>
                </a:ext>
              </a:extLst>
            </p:cNvPr>
            <p:cNvSpPr>
              <a:spLocks/>
            </p:cNvSpPr>
            <p:nvPr/>
          </p:nvSpPr>
          <p:spPr bwMode="auto">
            <a:xfrm>
              <a:off x="6576138" y="4459494"/>
              <a:ext cx="324989" cy="374565"/>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5" name="Freeform 217">
              <a:extLst>
                <a:ext uri="{FF2B5EF4-FFF2-40B4-BE49-F238E27FC236}">
                  <a16:creationId xmlns:a16="http://schemas.microsoft.com/office/drawing/2014/main" id="{E6072EA9-2FE6-4F42-BCB8-06AF32237A0C}"/>
                </a:ext>
              </a:extLst>
            </p:cNvPr>
            <p:cNvSpPr>
              <a:spLocks/>
            </p:cNvSpPr>
            <p:nvPr/>
          </p:nvSpPr>
          <p:spPr bwMode="auto">
            <a:xfrm>
              <a:off x="6576138" y="4275885"/>
              <a:ext cx="168921" cy="198299"/>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6" name="Freeform 218">
              <a:extLst>
                <a:ext uri="{FF2B5EF4-FFF2-40B4-BE49-F238E27FC236}">
                  <a16:creationId xmlns:a16="http://schemas.microsoft.com/office/drawing/2014/main" id="{C40948FF-A1E8-4B97-9F92-242FBC267B95}"/>
                </a:ext>
              </a:extLst>
            </p:cNvPr>
            <p:cNvSpPr>
              <a:spLocks/>
            </p:cNvSpPr>
            <p:nvPr/>
          </p:nvSpPr>
          <p:spPr bwMode="auto">
            <a:xfrm>
              <a:off x="6262166" y="2606869"/>
              <a:ext cx="482894" cy="271743"/>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7" name="Freeform 219">
              <a:extLst>
                <a:ext uri="{FF2B5EF4-FFF2-40B4-BE49-F238E27FC236}">
                  <a16:creationId xmlns:a16="http://schemas.microsoft.com/office/drawing/2014/main" id="{E4495317-2E1E-4249-80E6-AAEF76644D24}"/>
                </a:ext>
              </a:extLst>
            </p:cNvPr>
            <p:cNvSpPr>
              <a:spLocks/>
            </p:cNvSpPr>
            <p:nvPr/>
          </p:nvSpPr>
          <p:spPr bwMode="auto">
            <a:xfrm>
              <a:off x="3954190" y="5474857"/>
              <a:ext cx="152395" cy="170757"/>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8" name="Freeform 220">
              <a:extLst>
                <a:ext uri="{FF2B5EF4-FFF2-40B4-BE49-F238E27FC236}">
                  <a16:creationId xmlns:a16="http://schemas.microsoft.com/office/drawing/2014/main" id="{F2DBB641-F1B9-4A09-9195-47E964D7DBF7}"/>
                </a:ext>
              </a:extLst>
            </p:cNvPr>
            <p:cNvSpPr>
              <a:spLocks/>
            </p:cNvSpPr>
            <p:nvPr/>
          </p:nvSpPr>
          <p:spPr bwMode="auto">
            <a:xfrm>
              <a:off x="7209594" y="2836382"/>
              <a:ext cx="521452" cy="291938"/>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9" name="Freeform 221">
              <a:extLst>
                <a:ext uri="{FF2B5EF4-FFF2-40B4-BE49-F238E27FC236}">
                  <a16:creationId xmlns:a16="http://schemas.microsoft.com/office/drawing/2014/main" id="{E231B391-6005-4DF9-B686-6907CE74748C}"/>
                </a:ext>
              </a:extLst>
            </p:cNvPr>
            <p:cNvSpPr>
              <a:spLocks/>
            </p:cNvSpPr>
            <p:nvPr/>
          </p:nvSpPr>
          <p:spPr bwMode="auto">
            <a:xfrm>
              <a:off x="3412539" y="4000469"/>
              <a:ext cx="416793" cy="398433"/>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0" name="Freeform 222">
              <a:extLst>
                <a:ext uri="{FF2B5EF4-FFF2-40B4-BE49-F238E27FC236}">
                  <a16:creationId xmlns:a16="http://schemas.microsoft.com/office/drawing/2014/main" id="{88B63222-2CD5-464A-87FA-715C87FDB7CB}"/>
                </a:ext>
              </a:extLst>
            </p:cNvPr>
            <p:cNvSpPr>
              <a:spLocks/>
            </p:cNvSpPr>
            <p:nvPr/>
          </p:nvSpPr>
          <p:spPr bwMode="auto">
            <a:xfrm>
              <a:off x="8744573" y="3609379"/>
              <a:ext cx="266234" cy="514108"/>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1" name="Freeform 223">
              <a:extLst>
                <a:ext uri="{FF2B5EF4-FFF2-40B4-BE49-F238E27FC236}">
                  <a16:creationId xmlns:a16="http://schemas.microsoft.com/office/drawing/2014/main" id="{437D1636-3946-4E91-8B3C-B6128D525E37}"/>
                </a:ext>
              </a:extLst>
            </p:cNvPr>
            <p:cNvSpPr>
              <a:spLocks/>
            </p:cNvSpPr>
            <p:nvPr/>
          </p:nvSpPr>
          <p:spPr bwMode="auto">
            <a:xfrm>
              <a:off x="6965393" y="3759940"/>
              <a:ext cx="315808" cy="225840"/>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2" name="Freeform 224">
              <a:extLst>
                <a:ext uri="{FF2B5EF4-FFF2-40B4-BE49-F238E27FC236}">
                  <a16:creationId xmlns:a16="http://schemas.microsoft.com/office/drawing/2014/main" id="{6950D4EC-50DC-4CAF-A102-EBAE0A4CCEBD}"/>
                </a:ext>
              </a:extLst>
            </p:cNvPr>
            <p:cNvSpPr>
              <a:spLocks/>
            </p:cNvSpPr>
            <p:nvPr/>
          </p:nvSpPr>
          <p:spPr bwMode="auto">
            <a:xfrm>
              <a:off x="6331937" y="4712875"/>
              <a:ext cx="359876" cy="337842"/>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3" name="Freeform 225">
              <a:extLst>
                <a:ext uri="{FF2B5EF4-FFF2-40B4-BE49-F238E27FC236}">
                  <a16:creationId xmlns:a16="http://schemas.microsoft.com/office/drawing/2014/main" id="{78623319-50B5-4145-A94E-2082C1EDF18F}"/>
                </a:ext>
              </a:extLst>
            </p:cNvPr>
            <p:cNvSpPr>
              <a:spLocks/>
            </p:cNvSpPr>
            <p:nvPr/>
          </p:nvSpPr>
          <p:spPr bwMode="auto">
            <a:xfrm>
              <a:off x="6431087" y="4966258"/>
              <a:ext cx="233184" cy="235020"/>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4" name="Freeform 226">
              <a:extLst>
                <a:ext uri="{FF2B5EF4-FFF2-40B4-BE49-F238E27FC236}">
                  <a16:creationId xmlns:a16="http://schemas.microsoft.com/office/drawing/2014/main" id="{1041A8A6-5FCA-4F99-BF6A-E1014A8915DB}"/>
                </a:ext>
              </a:extLst>
            </p:cNvPr>
            <p:cNvSpPr>
              <a:spLocks/>
            </p:cNvSpPr>
            <p:nvPr/>
          </p:nvSpPr>
          <p:spPr bwMode="auto">
            <a:xfrm>
              <a:off x="6926833" y="4004142"/>
              <a:ext cx="304792" cy="479222"/>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5" name="Freeform 227">
              <a:extLst>
                <a:ext uri="{FF2B5EF4-FFF2-40B4-BE49-F238E27FC236}">
                  <a16:creationId xmlns:a16="http://schemas.microsoft.com/office/drawing/2014/main" id="{201C24CC-8C25-48AB-ACE2-121A3B3F985C}"/>
                </a:ext>
              </a:extLst>
            </p:cNvPr>
            <p:cNvSpPr>
              <a:spLocks/>
            </p:cNvSpPr>
            <p:nvPr/>
          </p:nvSpPr>
          <p:spPr bwMode="auto">
            <a:xfrm>
              <a:off x="6227281" y="2915333"/>
              <a:ext cx="45903" cy="49574"/>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6" name="Freeform 228">
              <a:extLst>
                <a:ext uri="{FF2B5EF4-FFF2-40B4-BE49-F238E27FC236}">
                  <a16:creationId xmlns:a16="http://schemas.microsoft.com/office/drawing/2014/main" id="{98A9A442-0A46-45B3-A689-0E56E33BCB4D}"/>
                </a:ext>
              </a:extLst>
            </p:cNvPr>
            <p:cNvSpPr>
              <a:spLocks noEditPoints="1"/>
            </p:cNvSpPr>
            <p:nvPr/>
          </p:nvSpPr>
          <p:spPr bwMode="auto">
            <a:xfrm>
              <a:off x="6150164" y="5195770"/>
              <a:ext cx="495747" cy="446171"/>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7" name="Freeform 229">
              <a:extLst>
                <a:ext uri="{FF2B5EF4-FFF2-40B4-BE49-F238E27FC236}">
                  <a16:creationId xmlns:a16="http://schemas.microsoft.com/office/drawing/2014/main" id="{17DFF03E-D4AB-4B6B-BDD5-BF2C1E3488EB}"/>
                </a:ext>
              </a:extLst>
            </p:cNvPr>
            <p:cNvSpPr>
              <a:spLocks/>
            </p:cNvSpPr>
            <p:nvPr/>
          </p:nvSpPr>
          <p:spPr bwMode="auto">
            <a:xfrm>
              <a:off x="10235485" y="5838404"/>
              <a:ext cx="347023" cy="21115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8" name="Freeform 230">
              <a:extLst>
                <a:ext uri="{FF2B5EF4-FFF2-40B4-BE49-F238E27FC236}">
                  <a16:creationId xmlns:a16="http://schemas.microsoft.com/office/drawing/2014/main" id="{B1BB9DB3-62D8-47C6-8F29-8E91299E0968}"/>
                </a:ext>
              </a:extLst>
            </p:cNvPr>
            <p:cNvSpPr>
              <a:spLocks/>
            </p:cNvSpPr>
            <p:nvPr/>
          </p:nvSpPr>
          <p:spPr bwMode="auto">
            <a:xfrm>
              <a:off x="10593526" y="5627254"/>
              <a:ext cx="198299" cy="251544"/>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9" name="Freeform 231">
              <a:extLst>
                <a:ext uri="{FF2B5EF4-FFF2-40B4-BE49-F238E27FC236}">
                  <a16:creationId xmlns:a16="http://schemas.microsoft.com/office/drawing/2014/main" id="{D783C011-42BB-4B66-B9B6-12B86A170D15}"/>
                </a:ext>
              </a:extLst>
            </p:cNvPr>
            <p:cNvSpPr>
              <a:spLocks/>
            </p:cNvSpPr>
            <p:nvPr/>
          </p:nvSpPr>
          <p:spPr bwMode="auto">
            <a:xfrm>
              <a:off x="3708152" y="6247855"/>
              <a:ext cx="231348" cy="102822"/>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0" name="Freeform 232">
              <a:extLst>
                <a:ext uri="{FF2B5EF4-FFF2-40B4-BE49-F238E27FC236}">
                  <a16:creationId xmlns:a16="http://schemas.microsoft.com/office/drawing/2014/main" id="{16353644-06AF-4BC4-A61A-DFA439E38928}"/>
                </a:ext>
              </a:extLst>
            </p:cNvPr>
            <p:cNvSpPr>
              <a:spLocks/>
            </p:cNvSpPr>
            <p:nvPr/>
          </p:nvSpPr>
          <p:spPr bwMode="auto">
            <a:xfrm>
              <a:off x="3526377" y="5039701"/>
              <a:ext cx="334170" cy="1252220"/>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1" name="Freeform 233">
              <a:extLst>
                <a:ext uri="{FF2B5EF4-FFF2-40B4-BE49-F238E27FC236}">
                  <a16:creationId xmlns:a16="http://schemas.microsoft.com/office/drawing/2014/main" id="{0FF2F424-B129-478D-9537-6AEDE36C2831}"/>
                </a:ext>
              </a:extLst>
            </p:cNvPr>
            <p:cNvSpPr>
              <a:spLocks/>
            </p:cNvSpPr>
            <p:nvPr/>
          </p:nvSpPr>
          <p:spPr bwMode="auto">
            <a:xfrm>
              <a:off x="5751730" y="2568311"/>
              <a:ext cx="97313" cy="89968"/>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2" name="Freeform 234">
              <a:extLst>
                <a:ext uri="{FF2B5EF4-FFF2-40B4-BE49-F238E27FC236}">
                  <a16:creationId xmlns:a16="http://schemas.microsoft.com/office/drawing/2014/main" id="{E80C71C3-D2C0-4AAC-812C-36F90E4DE535}"/>
                </a:ext>
              </a:extLst>
            </p:cNvPr>
            <p:cNvSpPr>
              <a:spLocks/>
            </p:cNvSpPr>
            <p:nvPr/>
          </p:nvSpPr>
          <p:spPr bwMode="auto">
            <a:xfrm>
              <a:off x="5391855" y="2948384"/>
              <a:ext cx="91805" cy="189118"/>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3" name="Freeform 235">
              <a:extLst>
                <a:ext uri="{FF2B5EF4-FFF2-40B4-BE49-F238E27FC236}">
                  <a16:creationId xmlns:a16="http://schemas.microsoft.com/office/drawing/2014/main" id="{3CA4110F-D803-43C8-BD22-172A87349A19}"/>
                </a:ext>
              </a:extLst>
            </p:cNvPr>
            <p:cNvSpPr>
              <a:spLocks/>
            </p:cNvSpPr>
            <p:nvPr/>
          </p:nvSpPr>
          <p:spPr bwMode="auto">
            <a:xfrm>
              <a:off x="9348650" y="2538934"/>
              <a:ext cx="253381" cy="28275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4" name="Freeform 236">
              <a:extLst>
                <a:ext uri="{FF2B5EF4-FFF2-40B4-BE49-F238E27FC236}">
                  <a16:creationId xmlns:a16="http://schemas.microsoft.com/office/drawing/2014/main" id="{0B3E30B8-FBAB-4761-AA54-00DA1C75F255}"/>
                </a:ext>
              </a:extLst>
            </p:cNvPr>
            <p:cNvSpPr>
              <a:spLocks/>
            </p:cNvSpPr>
            <p:nvPr/>
          </p:nvSpPr>
          <p:spPr bwMode="auto">
            <a:xfrm>
              <a:off x="6174032" y="2511391"/>
              <a:ext cx="78952" cy="29377"/>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5" name="Freeform 237">
              <a:extLst>
                <a:ext uri="{FF2B5EF4-FFF2-40B4-BE49-F238E27FC236}">
                  <a16:creationId xmlns:a16="http://schemas.microsoft.com/office/drawing/2014/main" id="{8A93DC7C-FE88-40C3-BD68-B58ED33C6DEB}"/>
                </a:ext>
              </a:extLst>
            </p:cNvPr>
            <p:cNvSpPr>
              <a:spLocks/>
            </p:cNvSpPr>
            <p:nvPr/>
          </p:nvSpPr>
          <p:spPr bwMode="auto">
            <a:xfrm>
              <a:off x="8634406" y="1940365"/>
              <a:ext cx="86296" cy="16525"/>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6" name="Freeform 238">
              <a:extLst>
                <a:ext uri="{FF2B5EF4-FFF2-40B4-BE49-F238E27FC236}">
                  <a16:creationId xmlns:a16="http://schemas.microsoft.com/office/drawing/2014/main" id="{F8C96DC9-9F79-4545-83C8-DCE3443C1353}"/>
                </a:ext>
              </a:extLst>
            </p:cNvPr>
            <p:cNvSpPr>
              <a:spLocks/>
            </p:cNvSpPr>
            <p:nvPr/>
          </p:nvSpPr>
          <p:spPr bwMode="auto">
            <a:xfrm>
              <a:off x="8680309" y="1894461"/>
              <a:ext cx="108330" cy="22034"/>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7" name="Freeform 239">
              <a:extLst>
                <a:ext uri="{FF2B5EF4-FFF2-40B4-BE49-F238E27FC236}">
                  <a16:creationId xmlns:a16="http://schemas.microsoft.com/office/drawing/2014/main" id="{CDF3B8D9-DDB5-4ADC-ABB0-99B77CD58275}"/>
                </a:ext>
              </a:extLst>
            </p:cNvPr>
            <p:cNvSpPr>
              <a:spLocks/>
            </p:cNvSpPr>
            <p:nvPr/>
          </p:nvSpPr>
          <p:spPr bwMode="auto">
            <a:xfrm>
              <a:off x="8478339" y="1877938"/>
              <a:ext cx="187282" cy="40394"/>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8" name="Freeform 240">
              <a:extLst>
                <a:ext uri="{FF2B5EF4-FFF2-40B4-BE49-F238E27FC236}">
                  <a16:creationId xmlns:a16="http://schemas.microsoft.com/office/drawing/2014/main" id="{FCEE1833-3A7F-4F6F-B42C-8B783EC006AA}"/>
                </a:ext>
              </a:extLst>
            </p:cNvPr>
            <p:cNvSpPr>
              <a:spLocks/>
            </p:cNvSpPr>
            <p:nvPr/>
          </p:nvSpPr>
          <p:spPr bwMode="auto">
            <a:xfrm>
              <a:off x="6776274" y="1855904"/>
              <a:ext cx="282760" cy="174429"/>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9" name="Freeform 241">
              <a:extLst>
                <a:ext uri="{FF2B5EF4-FFF2-40B4-BE49-F238E27FC236}">
                  <a16:creationId xmlns:a16="http://schemas.microsoft.com/office/drawing/2014/main" id="{91D17D55-13CF-4908-B335-2841DC3136B3}"/>
                </a:ext>
              </a:extLst>
            </p:cNvPr>
            <p:cNvSpPr>
              <a:spLocks/>
            </p:cNvSpPr>
            <p:nvPr/>
          </p:nvSpPr>
          <p:spPr bwMode="auto">
            <a:xfrm>
              <a:off x="6304397" y="1835707"/>
              <a:ext cx="3675871" cy="1153070"/>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0" name="Freeform 242">
              <a:extLst>
                <a:ext uri="{FF2B5EF4-FFF2-40B4-BE49-F238E27FC236}">
                  <a16:creationId xmlns:a16="http://schemas.microsoft.com/office/drawing/2014/main" id="{3DAE4AB4-E543-48D4-B5E0-215F8609CD0F}"/>
                </a:ext>
              </a:extLst>
            </p:cNvPr>
            <p:cNvSpPr>
              <a:spLocks/>
            </p:cNvSpPr>
            <p:nvPr/>
          </p:nvSpPr>
          <p:spPr bwMode="auto">
            <a:xfrm>
              <a:off x="7630060" y="1793477"/>
              <a:ext cx="104657" cy="36722"/>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1" name="Freeform 243">
              <a:extLst>
                <a:ext uri="{FF2B5EF4-FFF2-40B4-BE49-F238E27FC236}">
                  <a16:creationId xmlns:a16="http://schemas.microsoft.com/office/drawing/2014/main" id="{2D746507-8D4E-48F3-8555-A6398ACFE1F9}"/>
                </a:ext>
              </a:extLst>
            </p:cNvPr>
            <p:cNvSpPr>
              <a:spLocks/>
            </p:cNvSpPr>
            <p:nvPr/>
          </p:nvSpPr>
          <p:spPr bwMode="auto">
            <a:xfrm>
              <a:off x="6513711" y="1756756"/>
              <a:ext cx="126691" cy="22034"/>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2" name="Freeform 244">
              <a:extLst>
                <a:ext uri="{FF2B5EF4-FFF2-40B4-BE49-F238E27FC236}">
                  <a16:creationId xmlns:a16="http://schemas.microsoft.com/office/drawing/2014/main" id="{93FD2B5F-5EC2-4E99-9E07-3C914A1E1BF3}"/>
                </a:ext>
              </a:extLst>
            </p:cNvPr>
            <p:cNvSpPr>
              <a:spLocks/>
            </p:cNvSpPr>
            <p:nvPr/>
          </p:nvSpPr>
          <p:spPr bwMode="auto">
            <a:xfrm>
              <a:off x="7400548" y="1751247"/>
              <a:ext cx="212988" cy="58756"/>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3" name="Freeform 245">
              <a:extLst>
                <a:ext uri="{FF2B5EF4-FFF2-40B4-BE49-F238E27FC236}">
                  <a16:creationId xmlns:a16="http://schemas.microsoft.com/office/drawing/2014/main" id="{2C7C2F39-6565-412F-86E4-E963CF4A76FC}"/>
                </a:ext>
              </a:extLst>
            </p:cNvPr>
            <p:cNvSpPr>
              <a:spLocks/>
            </p:cNvSpPr>
            <p:nvPr/>
          </p:nvSpPr>
          <p:spPr bwMode="auto">
            <a:xfrm>
              <a:off x="5401036" y="2898810"/>
              <a:ext cx="348859" cy="269906"/>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4" name="Freeform 246">
              <a:extLst>
                <a:ext uri="{FF2B5EF4-FFF2-40B4-BE49-F238E27FC236}">
                  <a16:creationId xmlns:a16="http://schemas.microsoft.com/office/drawing/2014/main" id="{07788CBC-65BF-47E7-A78E-3ED8181923CF}"/>
                </a:ext>
              </a:extLst>
            </p:cNvPr>
            <p:cNvSpPr>
              <a:spLocks/>
            </p:cNvSpPr>
            <p:nvPr/>
          </p:nvSpPr>
          <p:spPr bwMode="auto">
            <a:xfrm>
              <a:off x="5904127" y="2924514"/>
              <a:ext cx="29378" cy="55083"/>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5" name="Freeform 247">
              <a:extLst>
                <a:ext uri="{FF2B5EF4-FFF2-40B4-BE49-F238E27FC236}">
                  <a16:creationId xmlns:a16="http://schemas.microsoft.com/office/drawing/2014/main" id="{4D66123E-A929-4A1D-A931-C30BEE636979}"/>
                </a:ext>
              </a:extLst>
            </p:cNvPr>
            <p:cNvSpPr>
              <a:spLocks/>
            </p:cNvSpPr>
            <p:nvPr/>
          </p:nvSpPr>
          <p:spPr bwMode="auto">
            <a:xfrm>
              <a:off x="5540580" y="2647263"/>
              <a:ext cx="341515" cy="29928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6" name="Freeform 248">
              <a:extLst>
                <a:ext uri="{FF2B5EF4-FFF2-40B4-BE49-F238E27FC236}">
                  <a16:creationId xmlns:a16="http://schemas.microsoft.com/office/drawing/2014/main" id="{2FF20651-DF8D-41F8-A6DC-FE9AD20354E1}"/>
                </a:ext>
              </a:extLst>
            </p:cNvPr>
            <p:cNvSpPr>
              <a:spLocks/>
            </p:cNvSpPr>
            <p:nvPr/>
          </p:nvSpPr>
          <p:spPr bwMode="auto">
            <a:xfrm>
              <a:off x="2130941" y="2706018"/>
              <a:ext cx="1683703" cy="842770"/>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7" name="Freeform 249">
              <a:extLst>
                <a:ext uri="{FF2B5EF4-FFF2-40B4-BE49-F238E27FC236}">
                  <a16:creationId xmlns:a16="http://schemas.microsoft.com/office/drawing/2014/main" id="{58828128-4ACE-4FA2-A60F-D449A4C30F43}"/>
                </a:ext>
              </a:extLst>
            </p:cNvPr>
            <p:cNvSpPr>
              <a:spLocks/>
            </p:cNvSpPr>
            <p:nvPr/>
          </p:nvSpPr>
          <p:spPr bwMode="auto">
            <a:xfrm>
              <a:off x="1754541" y="2421423"/>
              <a:ext cx="78952" cy="40394"/>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8" name="Freeform 250">
              <a:extLst>
                <a:ext uri="{FF2B5EF4-FFF2-40B4-BE49-F238E27FC236}">
                  <a16:creationId xmlns:a16="http://schemas.microsoft.com/office/drawing/2014/main" id="{D45BD6A9-4BF5-477D-A3A0-AFAC27162B58}"/>
                </a:ext>
              </a:extLst>
            </p:cNvPr>
            <p:cNvSpPr>
              <a:spLocks/>
            </p:cNvSpPr>
            <p:nvPr/>
          </p:nvSpPr>
          <p:spPr bwMode="auto">
            <a:xfrm>
              <a:off x="1548898" y="2344307"/>
              <a:ext cx="47739" cy="20196"/>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9" name="Freeform 251">
              <a:extLst>
                <a:ext uri="{FF2B5EF4-FFF2-40B4-BE49-F238E27FC236}">
                  <a16:creationId xmlns:a16="http://schemas.microsoft.com/office/drawing/2014/main" id="{C46698BD-449C-4335-8C0A-378E8CED8184}"/>
                </a:ext>
              </a:extLst>
            </p:cNvPr>
            <p:cNvSpPr>
              <a:spLocks/>
            </p:cNvSpPr>
            <p:nvPr/>
          </p:nvSpPr>
          <p:spPr bwMode="auto">
            <a:xfrm>
              <a:off x="1572767" y="2235977"/>
              <a:ext cx="69772" cy="25705"/>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0" name="Freeform 252">
              <a:extLst>
                <a:ext uri="{FF2B5EF4-FFF2-40B4-BE49-F238E27FC236}">
                  <a16:creationId xmlns:a16="http://schemas.microsoft.com/office/drawing/2014/main" id="{44BA3D9C-88F4-41B1-844B-B052911B152A}"/>
                </a:ext>
              </a:extLst>
            </p:cNvPr>
            <p:cNvSpPr>
              <a:spLocks/>
            </p:cNvSpPr>
            <p:nvPr/>
          </p:nvSpPr>
          <p:spPr bwMode="auto">
            <a:xfrm>
              <a:off x="1400175" y="2010137"/>
              <a:ext cx="1131037" cy="526961"/>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solidFill>
              <a:srgbClr val="FF9900"/>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1" name="Freeform 253">
              <a:extLst>
                <a:ext uri="{FF2B5EF4-FFF2-40B4-BE49-F238E27FC236}">
                  <a16:creationId xmlns:a16="http://schemas.microsoft.com/office/drawing/2014/main" id="{19086AC5-B51C-4EB6-B96A-79C7F7DAF35F}"/>
                </a:ext>
              </a:extLst>
            </p:cNvPr>
            <p:cNvSpPr>
              <a:spLocks/>
            </p:cNvSpPr>
            <p:nvPr/>
          </p:nvSpPr>
          <p:spPr bwMode="auto">
            <a:xfrm>
              <a:off x="3983567" y="4224474"/>
              <a:ext cx="89968" cy="128527"/>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2" name="Freeform 254">
              <a:extLst>
                <a:ext uri="{FF2B5EF4-FFF2-40B4-BE49-F238E27FC236}">
                  <a16:creationId xmlns:a16="http://schemas.microsoft.com/office/drawing/2014/main" id="{060770A9-6559-4EFC-AAF3-4AEA1387D274}"/>
                </a:ext>
              </a:extLst>
            </p:cNvPr>
            <p:cNvSpPr>
              <a:spLocks/>
            </p:cNvSpPr>
            <p:nvPr/>
          </p:nvSpPr>
          <p:spPr bwMode="auto">
            <a:xfrm>
              <a:off x="3519033" y="3983943"/>
              <a:ext cx="5508" cy="5508"/>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3" name="Freeform 255">
              <a:extLst>
                <a:ext uri="{FF2B5EF4-FFF2-40B4-BE49-F238E27FC236}">
                  <a16:creationId xmlns:a16="http://schemas.microsoft.com/office/drawing/2014/main" id="{124A52CE-D897-4469-9AF9-4C4AABF9EAB0}"/>
                </a:ext>
              </a:extLst>
            </p:cNvPr>
            <p:cNvSpPr>
              <a:spLocks/>
            </p:cNvSpPr>
            <p:nvPr/>
          </p:nvSpPr>
          <p:spPr bwMode="auto">
            <a:xfrm>
              <a:off x="7174708" y="3508395"/>
              <a:ext cx="3672" cy="14689"/>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4" name="Freeform 256">
              <a:extLst>
                <a:ext uri="{FF2B5EF4-FFF2-40B4-BE49-F238E27FC236}">
                  <a16:creationId xmlns:a16="http://schemas.microsoft.com/office/drawing/2014/main" id="{307E0164-0908-4A54-890A-E84C5318862C}"/>
                </a:ext>
              </a:extLst>
            </p:cNvPr>
            <p:cNvSpPr>
              <a:spLocks/>
            </p:cNvSpPr>
            <p:nvPr/>
          </p:nvSpPr>
          <p:spPr bwMode="auto">
            <a:xfrm>
              <a:off x="3761399" y="3293570"/>
              <a:ext cx="3672" cy="3672"/>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5" name="Freeform 257">
              <a:extLst>
                <a:ext uri="{FF2B5EF4-FFF2-40B4-BE49-F238E27FC236}">
                  <a16:creationId xmlns:a16="http://schemas.microsoft.com/office/drawing/2014/main" id="{93A59582-245A-45FE-A479-7DEAC609AE06}"/>
                </a:ext>
              </a:extLst>
            </p:cNvPr>
            <p:cNvSpPr>
              <a:spLocks/>
            </p:cNvSpPr>
            <p:nvPr/>
          </p:nvSpPr>
          <p:spPr bwMode="auto">
            <a:xfrm>
              <a:off x="3546575" y="3991288"/>
              <a:ext cx="11017" cy="12853"/>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6" name="Freeform 258">
              <a:extLst>
                <a:ext uri="{FF2B5EF4-FFF2-40B4-BE49-F238E27FC236}">
                  <a16:creationId xmlns:a16="http://schemas.microsoft.com/office/drawing/2014/main" id="{A8342075-A13A-4953-9074-D436EF3C431D}"/>
                </a:ext>
              </a:extLst>
            </p:cNvPr>
            <p:cNvSpPr>
              <a:spLocks/>
            </p:cNvSpPr>
            <p:nvPr/>
          </p:nvSpPr>
          <p:spPr bwMode="auto">
            <a:xfrm>
              <a:off x="3195879" y="3748923"/>
              <a:ext cx="9180" cy="1836"/>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7" name="Freeform 259">
              <a:extLst>
                <a:ext uri="{FF2B5EF4-FFF2-40B4-BE49-F238E27FC236}">
                  <a16:creationId xmlns:a16="http://schemas.microsoft.com/office/drawing/2014/main" id="{953A219B-932E-46CD-9045-7532FC838A58}"/>
                </a:ext>
              </a:extLst>
            </p:cNvPr>
            <p:cNvSpPr>
              <a:spLocks/>
            </p:cNvSpPr>
            <p:nvPr/>
          </p:nvSpPr>
          <p:spPr bwMode="auto">
            <a:xfrm>
              <a:off x="3236274" y="3736071"/>
              <a:ext cx="5508" cy="1836"/>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8" name="Freeform 260">
              <a:extLst>
                <a:ext uri="{FF2B5EF4-FFF2-40B4-BE49-F238E27FC236}">
                  <a16:creationId xmlns:a16="http://schemas.microsoft.com/office/drawing/2014/main" id="{66911DC4-71BE-4962-B758-F91C197497BA}"/>
                </a:ext>
              </a:extLst>
            </p:cNvPr>
            <p:cNvSpPr>
              <a:spLocks/>
            </p:cNvSpPr>
            <p:nvPr/>
          </p:nvSpPr>
          <p:spPr bwMode="auto">
            <a:xfrm>
              <a:off x="3243619" y="3734234"/>
              <a:ext cx="3672" cy="3672"/>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9" name="Freeform 261">
              <a:extLst>
                <a:ext uri="{FF2B5EF4-FFF2-40B4-BE49-F238E27FC236}">
                  <a16:creationId xmlns:a16="http://schemas.microsoft.com/office/drawing/2014/main" id="{A045B716-61FB-437F-9558-2D9411891152}"/>
                </a:ext>
              </a:extLst>
            </p:cNvPr>
            <p:cNvSpPr>
              <a:spLocks/>
            </p:cNvSpPr>
            <p:nvPr/>
          </p:nvSpPr>
          <p:spPr bwMode="auto">
            <a:xfrm>
              <a:off x="6647749" y="3199930"/>
              <a:ext cx="7345" cy="3672"/>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0" name="Freeform 262">
              <a:extLst>
                <a:ext uri="{FF2B5EF4-FFF2-40B4-BE49-F238E27FC236}">
                  <a16:creationId xmlns:a16="http://schemas.microsoft.com/office/drawing/2014/main" id="{98BABF96-C82A-4ED4-87C3-CB2FA7C074C7}"/>
                </a:ext>
              </a:extLst>
            </p:cNvPr>
            <p:cNvSpPr>
              <a:spLocks/>
            </p:cNvSpPr>
            <p:nvPr/>
          </p:nvSpPr>
          <p:spPr bwMode="auto">
            <a:xfrm>
              <a:off x="6601846" y="3196257"/>
              <a:ext cx="42230" cy="1836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1" name="Freeform 263">
              <a:extLst>
                <a:ext uri="{FF2B5EF4-FFF2-40B4-BE49-F238E27FC236}">
                  <a16:creationId xmlns:a16="http://schemas.microsoft.com/office/drawing/2014/main" id="{7803A0C4-9134-440E-BACE-204C5F7EBCAC}"/>
                </a:ext>
              </a:extLst>
            </p:cNvPr>
            <p:cNvSpPr>
              <a:spLocks/>
            </p:cNvSpPr>
            <p:nvPr/>
          </p:nvSpPr>
          <p:spPr bwMode="auto">
            <a:xfrm>
              <a:off x="4090062" y="6240510"/>
              <a:ext cx="5508" cy="3672"/>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2" name="Freeform 264">
              <a:extLst>
                <a:ext uri="{FF2B5EF4-FFF2-40B4-BE49-F238E27FC236}">
                  <a16:creationId xmlns:a16="http://schemas.microsoft.com/office/drawing/2014/main" id="{E4BCC877-E30C-425B-AC7A-6D6D62A50E8D}"/>
                </a:ext>
              </a:extLst>
            </p:cNvPr>
            <p:cNvSpPr>
              <a:spLocks/>
            </p:cNvSpPr>
            <p:nvPr/>
          </p:nvSpPr>
          <p:spPr bwMode="auto">
            <a:xfrm>
              <a:off x="4090062" y="6235001"/>
              <a:ext cx="3672" cy="5508"/>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solidFill>
              <a:schemeClr val="bg2">
                <a:lumMod val="10000"/>
              </a:schemeClr>
            </a:solid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3" name="Freeform 265">
              <a:extLst>
                <a:ext uri="{FF2B5EF4-FFF2-40B4-BE49-F238E27FC236}">
                  <a16:creationId xmlns:a16="http://schemas.microsoft.com/office/drawing/2014/main" id="{FE2BBC06-5E9C-44E3-B336-A8E2ABE4E485}"/>
                </a:ext>
              </a:extLst>
            </p:cNvPr>
            <p:cNvSpPr>
              <a:spLocks/>
            </p:cNvSpPr>
            <p:nvPr/>
          </p:nvSpPr>
          <p:spPr bwMode="auto">
            <a:xfrm>
              <a:off x="5494677" y="2303913"/>
              <a:ext cx="7345" cy="7345"/>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4" name="Freeform 266">
              <a:extLst>
                <a:ext uri="{FF2B5EF4-FFF2-40B4-BE49-F238E27FC236}">
                  <a16:creationId xmlns:a16="http://schemas.microsoft.com/office/drawing/2014/main" id="{B948E9E5-27AF-4B27-94DA-2D1C1029B704}"/>
                </a:ext>
              </a:extLst>
            </p:cNvPr>
            <p:cNvSpPr>
              <a:spLocks/>
            </p:cNvSpPr>
            <p:nvPr/>
          </p:nvSpPr>
          <p:spPr bwMode="auto">
            <a:xfrm>
              <a:off x="5496514" y="2294733"/>
              <a:ext cx="7345" cy="5508"/>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5" name="Freeform 267">
              <a:extLst>
                <a:ext uri="{FF2B5EF4-FFF2-40B4-BE49-F238E27FC236}">
                  <a16:creationId xmlns:a16="http://schemas.microsoft.com/office/drawing/2014/main" id="{AC09881B-55AA-46D3-B57C-19736DD5FFC1}"/>
                </a:ext>
              </a:extLst>
            </p:cNvPr>
            <p:cNvSpPr>
              <a:spLocks/>
            </p:cNvSpPr>
            <p:nvPr/>
          </p:nvSpPr>
          <p:spPr bwMode="auto">
            <a:xfrm>
              <a:off x="5485497" y="2281880"/>
              <a:ext cx="16524" cy="12853"/>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6" name="Freeform 268">
              <a:extLst>
                <a:ext uri="{FF2B5EF4-FFF2-40B4-BE49-F238E27FC236}">
                  <a16:creationId xmlns:a16="http://schemas.microsoft.com/office/drawing/2014/main" id="{68DC7361-7BF6-4FAF-8EC0-55200C90710B}"/>
                </a:ext>
              </a:extLst>
            </p:cNvPr>
            <p:cNvSpPr>
              <a:spLocks/>
            </p:cNvSpPr>
            <p:nvPr/>
          </p:nvSpPr>
          <p:spPr bwMode="auto">
            <a:xfrm>
              <a:off x="5509365" y="2281880"/>
              <a:ext cx="3672" cy="3672"/>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7" name="Freeform 269">
              <a:extLst>
                <a:ext uri="{FF2B5EF4-FFF2-40B4-BE49-F238E27FC236}">
                  <a16:creationId xmlns:a16="http://schemas.microsoft.com/office/drawing/2014/main" id="{7172E9D5-1AFA-4065-9A4C-5C3F3BFA260C}"/>
                </a:ext>
              </a:extLst>
            </p:cNvPr>
            <p:cNvSpPr>
              <a:spLocks/>
            </p:cNvSpPr>
            <p:nvPr/>
          </p:nvSpPr>
          <p:spPr bwMode="auto">
            <a:xfrm>
              <a:off x="5492841" y="2281880"/>
              <a:ext cx="11017" cy="9180"/>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8" name="Freeform 270">
              <a:extLst>
                <a:ext uri="{FF2B5EF4-FFF2-40B4-BE49-F238E27FC236}">
                  <a16:creationId xmlns:a16="http://schemas.microsoft.com/office/drawing/2014/main" id="{B5C93ED3-8568-414A-BA36-8A1BB91D1A0B}"/>
                </a:ext>
              </a:extLst>
            </p:cNvPr>
            <p:cNvSpPr>
              <a:spLocks/>
            </p:cNvSpPr>
            <p:nvPr/>
          </p:nvSpPr>
          <p:spPr bwMode="auto">
            <a:xfrm>
              <a:off x="5505694" y="2281880"/>
              <a:ext cx="3672" cy="3672"/>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9" name="Freeform 271">
              <a:extLst>
                <a:ext uri="{FF2B5EF4-FFF2-40B4-BE49-F238E27FC236}">
                  <a16:creationId xmlns:a16="http://schemas.microsoft.com/office/drawing/2014/main" id="{C98DDED8-ABD8-4094-ADD9-B9674B43C5EE}"/>
                </a:ext>
              </a:extLst>
            </p:cNvPr>
            <p:cNvSpPr>
              <a:spLocks/>
            </p:cNvSpPr>
            <p:nvPr/>
          </p:nvSpPr>
          <p:spPr bwMode="auto">
            <a:xfrm>
              <a:off x="5503858" y="2280043"/>
              <a:ext cx="1836" cy="3672"/>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0" name="Freeform 272">
              <a:extLst>
                <a:ext uri="{FF2B5EF4-FFF2-40B4-BE49-F238E27FC236}">
                  <a16:creationId xmlns:a16="http://schemas.microsoft.com/office/drawing/2014/main" id="{15A74A2A-538C-4D2C-9E0F-7EACC49534B3}"/>
                </a:ext>
              </a:extLst>
            </p:cNvPr>
            <p:cNvSpPr>
              <a:spLocks/>
            </p:cNvSpPr>
            <p:nvPr/>
          </p:nvSpPr>
          <p:spPr bwMode="auto">
            <a:xfrm>
              <a:off x="9903154" y="4090437"/>
              <a:ext cx="3672" cy="5508"/>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1" name="Freeform 273">
              <a:extLst>
                <a:ext uri="{FF2B5EF4-FFF2-40B4-BE49-F238E27FC236}">
                  <a16:creationId xmlns:a16="http://schemas.microsoft.com/office/drawing/2014/main" id="{B0B90F0A-24E7-4D4C-B2D4-C56B221F1D4C}"/>
                </a:ext>
              </a:extLst>
            </p:cNvPr>
            <p:cNvSpPr>
              <a:spLocks/>
            </p:cNvSpPr>
            <p:nvPr/>
          </p:nvSpPr>
          <p:spPr bwMode="auto">
            <a:xfrm>
              <a:off x="3772416" y="3996797"/>
              <a:ext cx="5508" cy="9180"/>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2" name="Freeform 274">
              <a:extLst>
                <a:ext uri="{FF2B5EF4-FFF2-40B4-BE49-F238E27FC236}">
                  <a16:creationId xmlns:a16="http://schemas.microsoft.com/office/drawing/2014/main" id="{032A17B3-8812-47FB-A41F-DDB22C0F78BC}"/>
                </a:ext>
              </a:extLst>
            </p:cNvPr>
            <p:cNvSpPr>
              <a:spLocks/>
            </p:cNvSpPr>
            <p:nvPr/>
          </p:nvSpPr>
          <p:spPr bwMode="auto">
            <a:xfrm>
              <a:off x="7927509" y="4277720"/>
              <a:ext cx="1836" cy="1836"/>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3" name="Freeform 275">
              <a:extLst>
                <a:ext uri="{FF2B5EF4-FFF2-40B4-BE49-F238E27FC236}">
                  <a16:creationId xmlns:a16="http://schemas.microsoft.com/office/drawing/2014/main" id="{6EFD30B4-4C0A-48A7-B2E3-EADFE3304B1C}"/>
                </a:ext>
              </a:extLst>
            </p:cNvPr>
            <p:cNvSpPr>
              <a:spLocks/>
            </p:cNvSpPr>
            <p:nvPr/>
          </p:nvSpPr>
          <p:spPr bwMode="auto">
            <a:xfrm>
              <a:off x="6078556" y="3168715"/>
              <a:ext cx="7345" cy="5508"/>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4" name="Freeform 276">
              <a:extLst>
                <a:ext uri="{FF2B5EF4-FFF2-40B4-BE49-F238E27FC236}">
                  <a16:creationId xmlns:a16="http://schemas.microsoft.com/office/drawing/2014/main" id="{4AD2C60D-A2E2-4C23-9D3B-D16B5733DD04}"/>
                </a:ext>
              </a:extLst>
            </p:cNvPr>
            <p:cNvSpPr>
              <a:spLocks/>
            </p:cNvSpPr>
            <p:nvPr/>
          </p:nvSpPr>
          <p:spPr bwMode="auto">
            <a:xfrm>
              <a:off x="6074885" y="3165043"/>
              <a:ext cx="3672" cy="1836"/>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5" name="Freeform 277">
              <a:extLst>
                <a:ext uri="{FF2B5EF4-FFF2-40B4-BE49-F238E27FC236}">
                  <a16:creationId xmlns:a16="http://schemas.microsoft.com/office/drawing/2014/main" id="{55F0E1DA-78DC-4E42-88FF-8BA247B2C41E}"/>
                </a:ext>
              </a:extLst>
            </p:cNvPr>
            <p:cNvSpPr>
              <a:spLocks/>
            </p:cNvSpPr>
            <p:nvPr/>
          </p:nvSpPr>
          <p:spPr bwMode="auto">
            <a:xfrm>
              <a:off x="7582323" y="5111309"/>
              <a:ext cx="5508" cy="3672"/>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6" name="Freeform 278">
              <a:extLst>
                <a:ext uri="{FF2B5EF4-FFF2-40B4-BE49-F238E27FC236}">
                  <a16:creationId xmlns:a16="http://schemas.microsoft.com/office/drawing/2014/main" id="{BEE8D483-163B-4904-807D-DC51B44B1BDB}"/>
                </a:ext>
              </a:extLst>
            </p:cNvPr>
            <p:cNvSpPr>
              <a:spLocks/>
            </p:cNvSpPr>
            <p:nvPr/>
          </p:nvSpPr>
          <p:spPr bwMode="auto">
            <a:xfrm>
              <a:off x="10633921" y="5124163"/>
              <a:ext cx="1836" cy="3672"/>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7" name="Freeform 279">
              <a:extLst>
                <a:ext uri="{FF2B5EF4-FFF2-40B4-BE49-F238E27FC236}">
                  <a16:creationId xmlns:a16="http://schemas.microsoft.com/office/drawing/2014/main" id="{E20E4D98-928A-49B7-AD0B-62A4B2493614}"/>
                </a:ext>
              </a:extLst>
            </p:cNvPr>
            <p:cNvSpPr>
              <a:spLocks/>
            </p:cNvSpPr>
            <p:nvPr/>
          </p:nvSpPr>
          <p:spPr bwMode="auto">
            <a:xfrm>
              <a:off x="10621067" y="5113146"/>
              <a:ext cx="3672" cy="3672"/>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8" name="Freeform 280">
              <a:extLst>
                <a:ext uri="{FF2B5EF4-FFF2-40B4-BE49-F238E27FC236}">
                  <a16:creationId xmlns:a16="http://schemas.microsoft.com/office/drawing/2014/main" id="{2FB0C6C2-9966-4D20-A9BF-C42076BF9A9E}"/>
                </a:ext>
              </a:extLst>
            </p:cNvPr>
            <p:cNvSpPr>
              <a:spLocks/>
            </p:cNvSpPr>
            <p:nvPr/>
          </p:nvSpPr>
          <p:spPr bwMode="auto">
            <a:xfrm>
              <a:off x="9798495" y="4158374"/>
              <a:ext cx="5508" cy="9180"/>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9" name="Freeform 281">
              <a:extLst>
                <a:ext uri="{FF2B5EF4-FFF2-40B4-BE49-F238E27FC236}">
                  <a16:creationId xmlns:a16="http://schemas.microsoft.com/office/drawing/2014/main" id="{7540F60C-84D0-46D7-B6C6-14F9DD89F019}"/>
                </a:ext>
              </a:extLst>
            </p:cNvPr>
            <p:cNvSpPr>
              <a:spLocks/>
            </p:cNvSpPr>
            <p:nvPr/>
          </p:nvSpPr>
          <p:spPr bwMode="auto">
            <a:xfrm>
              <a:off x="3599822" y="3791153"/>
              <a:ext cx="3672" cy="3672"/>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0" name="Freeform 282">
              <a:extLst>
                <a:ext uri="{FF2B5EF4-FFF2-40B4-BE49-F238E27FC236}">
                  <a16:creationId xmlns:a16="http://schemas.microsoft.com/office/drawing/2014/main" id="{F321C3FC-B936-4A5B-A5C9-8C6F20DFAB2F}"/>
                </a:ext>
              </a:extLst>
            </p:cNvPr>
            <p:cNvSpPr>
              <a:spLocks/>
            </p:cNvSpPr>
            <p:nvPr/>
          </p:nvSpPr>
          <p:spPr bwMode="auto">
            <a:xfrm>
              <a:off x="3671430" y="3791153"/>
              <a:ext cx="11017" cy="1836"/>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1" name="Freeform 283">
              <a:extLst>
                <a:ext uri="{FF2B5EF4-FFF2-40B4-BE49-F238E27FC236}">
                  <a16:creationId xmlns:a16="http://schemas.microsoft.com/office/drawing/2014/main" id="{05D5D95C-037C-44C8-AC78-05B28EFEB5A8}"/>
                </a:ext>
              </a:extLst>
            </p:cNvPr>
            <p:cNvSpPr>
              <a:spLocks/>
            </p:cNvSpPr>
            <p:nvPr/>
          </p:nvSpPr>
          <p:spPr bwMode="auto">
            <a:xfrm>
              <a:off x="3621856" y="3778301"/>
              <a:ext cx="49574" cy="20196"/>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2" name="Freeform 284">
              <a:extLst>
                <a:ext uri="{FF2B5EF4-FFF2-40B4-BE49-F238E27FC236}">
                  <a16:creationId xmlns:a16="http://schemas.microsoft.com/office/drawing/2014/main" id="{3AA53567-CD97-4313-A313-A9117296CEE4}"/>
                </a:ext>
              </a:extLst>
            </p:cNvPr>
            <p:cNvSpPr>
              <a:spLocks/>
            </p:cNvSpPr>
            <p:nvPr/>
          </p:nvSpPr>
          <p:spPr bwMode="auto">
            <a:xfrm>
              <a:off x="10446638" y="4679826"/>
              <a:ext cx="1836" cy="1836"/>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3" name="Freeform 285">
              <a:extLst>
                <a:ext uri="{FF2B5EF4-FFF2-40B4-BE49-F238E27FC236}">
                  <a16:creationId xmlns:a16="http://schemas.microsoft.com/office/drawing/2014/main" id="{E446C2AE-1218-4A16-9518-01A17B7BB9CD}"/>
                </a:ext>
              </a:extLst>
            </p:cNvPr>
            <p:cNvSpPr>
              <a:spLocks/>
            </p:cNvSpPr>
            <p:nvPr/>
          </p:nvSpPr>
          <p:spPr bwMode="auto">
            <a:xfrm>
              <a:off x="5863734" y="4409919"/>
              <a:ext cx="9180" cy="12853"/>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4" name="Freeform 286">
              <a:extLst>
                <a:ext uri="{FF2B5EF4-FFF2-40B4-BE49-F238E27FC236}">
                  <a16:creationId xmlns:a16="http://schemas.microsoft.com/office/drawing/2014/main" id="{FC2885EB-D1A0-42D9-B720-474A98A2A5A1}"/>
                </a:ext>
              </a:extLst>
            </p:cNvPr>
            <p:cNvSpPr>
              <a:spLocks/>
            </p:cNvSpPr>
            <p:nvPr/>
          </p:nvSpPr>
          <p:spPr bwMode="auto">
            <a:xfrm>
              <a:off x="5891275" y="4365853"/>
              <a:ext cx="1836" cy="5508"/>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5" name="Freeform 287">
              <a:extLst>
                <a:ext uri="{FF2B5EF4-FFF2-40B4-BE49-F238E27FC236}">
                  <a16:creationId xmlns:a16="http://schemas.microsoft.com/office/drawing/2014/main" id="{E06D389E-5196-44A0-9B6E-B983B9EEF76F}"/>
                </a:ext>
              </a:extLst>
            </p:cNvPr>
            <p:cNvSpPr>
              <a:spLocks/>
            </p:cNvSpPr>
            <p:nvPr/>
          </p:nvSpPr>
          <p:spPr bwMode="auto">
            <a:xfrm>
              <a:off x="7369335" y="4584349"/>
              <a:ext cx="3672" cy="5508"/>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6" name="Freeform 288">
              <a:extLst>
                <a:ext uri="{FF2B5EF4-FFF2-40B4-BE49-F238E27FC236}">
                  <a16:creationId xmlns:a16="http://schemas.microsoft.com/office/drawing/2014/main" id="{10A11865-DF1F-44EB-AFFC-ECCC82A04B63}"/>
                </a:ext>
              </a:extLst>
            </p:cNvPr>
            <p:cNvSpPr>
              <a:spLocks/>
            </p:cNvSpPr>
            <p:nvPr/>
          </p:nvSpPr>
          <p:spPr bwMode="auto">
            <a:xfrm>
              <a:off x="3765072" y="4046371"/>
              <a:ext cx="31213" cy="27541"/>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7" name="Freeform 289">
              <a:extLst>
                <a:ext uri="{FF2B5EF4-FFF2-40B4-BE49-F238E27FC236}">
                  <a16:creationId xmlns:a16="http://schemas.microsoft.com/office/drawing/2014/main" id="{99E5E9B1-7B00-4D41-8C16-01B8C33F7A79}"/>
                </a:ext>
              </a:extLst>
            </p:cNvPr>
            <p:cNvSpPr>
              <a:spLocks/>
            </p:cNvSpPr>
            <p:nvPr/>
          </p:nvSpPr>
          <p:spPr bwMode="auto">
            <a:xfrm>
              <a:off x="3798122" y="4028010"/>
              <a:ext cx="11017" cy="7345"/>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8" name="Freeform 290">
              <a:extLst>
                <a:ext uri="{FF2B5EF4-FFF2-40B4-BE49-F238E27FC236}">
                  <a16:creationId xmlns:a16="http://schemas.microsoft.com/office/drawing/2014/main" id="{248061FE-1367-4AEB-8A12-C3A7C282C59B}"/>
                </a:ext>
              </a:extLst>
            </p:cNvPr>
            <p:cNvSpPr>
              <a:spLocks/>
            </p:cNvSpPr>
            <p:nvPr/>
          </p:nvSpPr>
          <p:spPr bwMode="auto">
            <a:xfrm>
              <a:off x="3700808" y="3780137"/>
              <a:ext cx="3672" cy="1836"/>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9" name="Freeform 291">
              <a:extLst>
                <a:ext uri="{FF2B5EF4-FFF2-40B4-BE49-F238E27FC236}">
                  <a16:creationId xmlns:a16="http://schemas.microsoft.com/office/drawing/2014/main" id="{5D3F9537-7241-4C7F-B2A1-8343822B7592}"/>
                </a:ext>
              </a:extLst>
            </p:cNvPr>
            <p:cNvSpPr>
              <a:spLocks/>
            </p:cNvSpPr>
            <p:nvPr/>
          </p:nvSpPr>
          <p:spPr bwMode="auto">
            <a:xfrm>
              <a:off x="3691628" y="3802170"/>
              <a:ext cx="5508" cy="5508"/>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0" name="Freeform 292">
              <a:extLst>
                <a:ext uri="{FF2B5EF4-FFF2-40B4-BE49-F238E27FC236}">
                  <a16:creationId xmlns:a16="http://schemas.microsoft.com/office/drawing/2014/main" id="{45846A8F-BA98-4B77-A6BA-047A99009C71}"/>
                </a:ext>
              </a:extLst>
            </p:cNvPr>
            <p:cNvSpPr>
              <a:spLocks/>
            </p:cNvSpPr>
            <p:nvPr/>
          </p:nvSpPr>
          <p:spPr bwMode="auto">
            <a:xfrm>
              <a:off x="3697137" y="3783810"/>
              <a:ext cx="3672" cy="1836"/>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1" name="Freeform 293">
              <a:extLst>
                <a:ext uri="{FF2B5EF4-FFF2-40B4-BE49-F238E27FC236}">
                  <a16:creationId xmlns:a16="http://schemas.microsoft.com/office/drawing/2014/main" id="{52BD6C94-3441-49D0-95DE-A083CDDF7225}"/>
                </a:ext>
              </a:extLst>
            </p:cNvPr>
            <p:cNvSpPr>
              <a:spLocks/>
            </p:cNvSpPr>
            <p:nvPr/>
          </p:nvSpPr>
          <p:spPr bwMode="auto">
            <a:xfrm>
              <a:off x="3689792" y="3781973"/>
              <a:ext cx="5508" cy="3672"/>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2" name="Freeform 294">
              <a:extLst>
                <a:ext uri="{FF2B5EF4-FFF2-40B4-BE49-F238E27FC236}">
                  <a16:creationId xmlns:a16="http://schemas.microsoft.com/office/drawing/2014/main" id="{58166D47-A3BC-4675-A9C7-8CD73BB3D050}"/>
                </a:ext>
              </a:extLst>
            </p:cNvPr>
            <p:cNvSpPr>
              <a:spLocks/>
            </p:cNvSpPr>
            <p:nvPr/>
          </p:nvSpPr>
          <p:spPr bwMode="auto">
            <a:xfrm>
              <a:off x="3568611" y="3994960"/>
              <a:ext cx="7345" cy="9180"/>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solidFill>
              <a:schemeClr val="bg2">
                <a:lumMod val="10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3" name="Rectangle 292">
              <a:extLst>
                <a:ext uri="{FF2B5EF4-FFF2-40B4-BE49-F238E27FC236}">
                  <a16:creationId xmlns:a16="http://schemas.microsoft.com/office/drawing/2014/main" id="{42C67798-E746-4C41-8A01-5D89DCC1CFC7}"/>
                </a:ext>
              </a:extLst>
            </p:cNvPr>
            <p:cNvSpPr>
              <a:spLocks noChangeArrowheads="1"/>
            </p:cNvSpPr>
            <p:nvPr/>
          </p:nvSpPr>
          <p:spPr bwMode="auto">
            <a:xfrm>
              <a:off x="5727863" y="272254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4" name="Rectangle 293">
              <a:extLst>
                <a:ext uri="{FF2B5EF4-FFF2-40B4-BE49-F238E27FC236}">
                  <a16:creationId xmlns:a16="http://schemas.microsoft.com/office/drawing/2014/main" id="{E8012D4D-9AF7-47F9-984B-0A97CD6924C1}"/>
                </a:ext>
              </a:extLst>
            </p:cNvPr>
            <p:cNvSpPr>
              <a:spLocks noChangeArrowheads="1"/>
            </p:cNvSpPr>
            <p:nvPr/>
          </p:nvSpPr>
          <p:spPr bwMode="auto">
            <a:xfrm>
              <a:off x="3963372" y="5632819"/>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5" name="Rectangle 294">
              <a:extLst>
                <a:ext uri="{FF2B5EF4-FFF2-40B4-BE49-F238E27FC236}">
                  <a16:creationId xmlns:a16="http://schemas.microsoft.com/office/drawing/2014/main" id="{3D181FBD-2B9B-46B7-BB99-794058DB0C66}"/>
                </a:ext>
              </a:extLst>
            </p:cNvPr>
            <p:cNvSpPr>
              <a:spLocks noChangeArrowheads="1"/>
            </p:cNvSpPr>
            <p:nvPr/>
          </p:nvSpPr>
          <p:spPr bwMode="auto">
            <a:xfrm>
              <a:off x="10082330" y="5608485"/>
              <a:ext cx="1836" cy="1836"/>
            </a:xfrm>
            <a:prstGeom prst="rect">
              <a:avLst/>
            </a:prstGeom>
            <a:solidFill>
              <a:schemeClr val="bg2">
                <a:lumMod val="10000"/>
              </a:schemeClr>
            </a:solid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6" name="Freeform 65">
              <a:extLst>
                <a:ext uri="{FF2B5EF4-FFF2-40B4-BE49-F238E27FC236}">
                  <a16:creationId xmlns:a16="http://schemas.microsoft.com/office/drawing/2014/main" id="{1F483B8E-1544-40CC-B466-927E648C63FD}"/>
                </a:ext>
              </a:extLst>
            </p:cNvPr>
            <p:cNvSpPr>
              <a:spLocks/>
            </p:cNvSpPr>
            <p:nvPr/>
          </p:nvSpPr>
          <p:spPr bwMode="auto">
            <a:xfrm>
              <a:off x="7762259" y="2570148"/>
              <a:ext cx="1575373" cy="1145727"/>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rgbClr val="FF9900"/>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297" name="TextBox 296">
            <a:extLst>
              <a:ext uri="{FF2B5EF4-FFF2-40B4-BE49-F238E27FC236}">
                <a16:creationId xmlns:a16="http://schemas.microsoft.com/office/drawing/2014/main" id="{37F55C17-F6B7-4A59-A879-A7540DE881C2}"/>
              </a:ext>
            </a:extLst>
          </p:cNvPr>
          <p:cNvSpPr txBox="1"/>
          <p:nvPr/>
        </p:nvSpPr>
        <p:spPr>
          <a:xfrm>
            <a:off x="362036" y="220834"/>
            <a:ext cx="199926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Locations</a:t>
            </a:r>
          </a:p>
        </p:txBody>
      </p:sp>
      <p:sp>
        <p:nvSpPr>
          <p:cNvPr id="299" name="TextBox 298">
            <a:extLst>
              <a:ext uri="{FF2B5EF4-FFF2-40B4-BE49-F238E27FC236}">
                <a16:creationId xmlns:a16="http://schemas.microsoft.com/office/drawing/2014/main" id="{45DB8870-34F3-4955-A00A-43295404D084}"/>
              </a:ext>
            </a:extLst>
          </p:cNvPr>
          <p:cNvSpPr txBox="1"/>
          <p:nvPr/>
        </p:nvSpPr>
        <p:spPr>
          <a:xfrm>
            <a:off x="594119" y="4595761"/>
            <a:ext cx="3446110" cy="343235"/>
          </a:xfrm>
          <a:prstGeom prst="rect">
            <a:avLst/>
          </a:prstGeom>
          <a:noFill/>
        </p:spPr>
        <p:txBody>
          <a:bodyPr wrap="square" rtlCol="0">
            <a:spAutoFit/>
          </a:bodyPr>
          <a:lstStyle/>
          <a:p>
            <a:pPr>
              <a:lnSpc>
                <a:spcPct val="130000"/>
              </a:lnSpc>
            </a:pPr>
            <a:r>
              <a:rPr lang="en-I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t>
            </a:r>
          </a:p>
        </p:txBody>
      </p:sp>
      <p:grpSp>
        <p:nvGrpSpPr>
          <p:cNvPr id="2" name="Group 1">
            <a:extLst>
              <a:ext uri="{FF2B5EF4-FFF2-40B4-BE49-F238E27FC236}">
                <a16:creationId xmlns:a16="http://schemas.microsoft.com/office/drawing/2014/main" id="{3E61A2F9-BB26-4921-AB9B-D5D3D2A9585F}"/>
              </a:ext>
            </a:extLst>
          </p:cNvPr>
          <p:cNvGrpSpPr/>
          <p:nvPr/>
        </p:nvGrpSpPr>
        <p:grpSpPr>
          <a:xfrm>
            <a:off x="11443123" y="-779322"/>
            <a:ext cx="1143201" cy="2018582"/>
            <a:chOff x="11254172" y="-941237"/>
            <a:chExt cx="1599574" cy="2824412"/>
          </a:xfrm>
        </p:grpSpPr>
        <p:sp>
          <p:nvSpPr>
            <p:cNvPr id="301" name="Graphic 4">
              <a:extLst>
                <a:ext uri="{FF2B5EF4-FFF2-40B4-BE49-F238E27FC236}">
                  <a16:creationId xmlns:a16="http://schemas.microsoft.com/office/drawing/2014/main" id="{5DB47CB9-A7B5-4B1B-821D-482DD65E823A}"/>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302" name="Graphic 4">
              <a:extLst>
                <a:ext uri="{FF2B5EF4-FFF2-40B4-BE49-F238E27FC236}">
                  <a16:creationId xmlns:a16="http://schemas.microsoft.com/office/drawing/2014/main" id="{BD70849D-B94B-4762-BCC8-55FD571DDAEC}"/>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300" name="TextBox 299">
            <a:extLst>
              <a:ext uri="{FF2B5EF4-FFF2-40B4-BE49-F238E27FC236}">
                <a16:creationId xmlns:a16="http://schemas.microsoft.com/office/drawing/2014/main" id="{B7954DE7-3816-4715-A36A-42162F3F2768}"/>
              </a:ext>
            </a:extLst>
          </p:cNvPr>
          <p:cNvSpPr txBox="1"/>
          <p:nvPr/>
        </p:nvSpPr>
        <p:spPr>
          <a:xfrm>
            <a:off x="1537937" y="1966401"/>
            <a:ext cx="2997233" cy="307777"/>
          </a:xfrm>
          <a:prstGeom prst="rect">
            <a:avLst/>
          </a:prstGeom>
          <a:noFill/>
        </p:spPr>
        <p:txBody>
          <a:bodyPr wrap="square" rtlCol="0">
            <a:spAutoFit/>
          </a:bodyPr>
          <a:lstStyle/>
          <a:p>
            <a:r>
              <a:rPr lang="en-IN" sz="1400" dirty="0">
                <a:latin typeface="Fira Sans Medium" panose="020B0603050000020004" pitchFamily="34" charset="0"/>
              </a:rPr>
              <a:t>Sales in Sub Saharan Africa </a:t>
            </a:r>
            <a:endParaRPr lang="en-IN" sz="1100" dirty="0">
              <a:latin typeface="Fira Sans Medium" panose="020B0603050000020004" pitchFamily="34" charset="0"/>
            </a:endParaRPr>
          </a:p>
        </p:txBody>
      </p:sp>
      <p:sp>
        <p:nvSpPr>
          <p:cNvPr id="303" name="TextBox 302">
            <a:extLst>
              <a:ext uri="{FF2B5EF4-FFF2-40B4-BE49-F238E27FC236}">
                <a16:creationId xmlns:a16="http://schemas.microsoft.com/office/drawing/2014/main" id="{1BCFD147-D531-43AF-8A43-313743D050C8}"/>
              </a:ext>
            </a:extLst>
          </p:cNvPr>
          <p:cNvSpPr txBox="1"/>
          <p:nvPr/>
        </p:nvSpPr>
        <p:spPr>
          <a:xfrm>
            <a:off x="439397" y="1771914"/>
            <a:ext cx="137088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183 K  </a:t>
            </a:r>
            <a:endParaRPr lang="en-IN" sz="2400" b="1" dirty="0">
              <a:solidFill>
                <a:srgbClr val="FF9900"/>
              </a:solidFill>
              <a:latin typeface="Fira Sans Medium" panose="020B0603050000020004" pitchFamily="34" charset="0"/>
            </a:endParaRPr>
          </a:p>
        </p:txBody>
      </p:sp>
      <p:sp>
        <p:nvSpPr>
          <p:cNvPr id="305" name="TextBox 304">
            <a:extLst>
              <a:ext uri="{FF2B5EF4-FFF2-40B4-BE49-F238E27FC236}">
                <a16:creationId xmlns:a16="http://schemas.microsoft.com/office/drawing/2014/main" id="{1FEF57C5-3A0D-4442-A157-AE8005786DFF}"/>
              </a:ext>
            </a:extLst>
          </p:cNvPr>
          <p:cNvSpPr txBox="1"/>
          <p:nvPr/>
        </p:nvSpPr>
        <p:spPr>
          <a:xfrm>
            <a:off x="439397" y="2345805"/>
            <a:ext cx="109837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98 K </a:t>
            </a:r>
            <a:endParaRPr lang="en-IN" sz="2400" b="1" dirty="0">
              <a:solidFill>
                <a:srgbClr val="FF9900"/>
              </a:solidFill>
              <a:latin typeface="Fira Sans Medium" panose="020B0603050000020004" pitchFamily="34" charset="0"/>
            </a:endParaRPr>
          </a:p>
        </p:txBody>
      </p:sp>
      <p:sp>
        <p:nvSpPr>
          <p:cNvPr id="306" name="TextBox 305">
            <a:extLst>
              <a:ext uri="{FF2B5EF4-FFF2-40B4-BE49-F238E27FC236}">
                <a16:creationId xmlns:a16="http://schemas.microsoft.com/office/drawing/2014/main" id="{00128B9E-E904-496F-917D-29F93FFAF726}"/>
              </a:ext>
            </a:extLst>
          </p:cNvPr>
          <p:cNvSpPr txBox="1"/>
          <p:nvPr/>
        </p:nvSpPr>
        <p:spPr>
          <a:xfrm>
            <a:off x="476399" y="2981587"/>
            <a:ext cx="1099981"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68 K </a:t>
            </a:r>
            <a:endParaRPr lang="en-IN" sz="2400" b="1" dirty="0">
              <a:solidFill>
                <a:srgbClr val="FF9900"/>
              </a:solidFill>
              <a:latin typeface="Fira Sans Medium" panose="020B0603050000020004" pitchFamily="34" charset="0"/>
            </a:endParaRPr>
          </a:p>
        </p:txBody>
      </p:sp>
      <p:sp>
        <p:nvSpPr>
          <p:cNvPr id="307" name="TextBox 306">
            <a:extLst>
              <a:ext uri="{FF2B5EF4-FFF2-40B4-BE49-F238E27FC236}">
                <a16:creationId xmlns:a16="http://schemas.microsoft.com/office/drawing/2014/main" id="{20AAF041-E39B-489B-BAC5-875DBD67CFB1}"/>
              </a:ext>
            </a:extLst>
          </p:cNvPr>
          <p:cNvSpPr txBox="1"/>
          <p:nvPr/>
        </p:nvSpPr>
        <p:spPr>
          <a:xfrm>
            <a:off x="476399" y="3601556"/>
            <a:ext cx="1103187"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60 K </a:t>
            </a:r>
            <a:endParaRPr lang="en-IN" sz="2400" b="1" dirty="0">
              <a:solidFill>
                <a:srgbClr val="FF9900"/>
              </a:solidFill>
              <a:latin typeface="Fira Sans Medium" panose="020B0603050000020004" pitchFamily="34" charset="0"/>
            </a:endParaRPr>
          </a:p>
        </p:txBody>
      </p:sp>
      <p:sp>
        <p:nvSpPr>
          <p:cNvPr id="309" name="TextBox 308">
            <a:extLst>
              <a:ext uri="{FF2B5EF4-FFF2-40B4-BE49-F238E27FC236}">
                <a16:creationId xmlns:a16="http://schemas.microsoft.com/office/drawing/2014/main" id="{95809A5F-ABF1-4B3D-B35B-06C0A170AB3B}"/>
              </a:ext>
            </a:extLst>
          </p:cNvPr>
          <p:cNvSpPr txBox="1"/>
          <p:nvPr/>
        </p:nvSpPr>
        <p:spPr>
          <a:xfrm>
            <a:off x="1361669" y="2519243"/>
            <a:ext cx="1487908" cy="307777"/>
          </a:xfrm>
          <a:prstGeom prst="rect">
            <a:avLst/>
          </a:prstGeom>
          <a:noFill/>
        </p:spPr>
        <p:txBody>
          <a:bodyPr wrap="none" rtlCol="0">
            <a:spAutoFit/>
          </a:bodyPr>
          <a:lstStyle/>
          <a:p>
            <a:r>
              <a:rPr lang="en-IN" sz="1400" dirty="0">
                <a:latin typeface="Fira Sans Medium" panose="020B0603050000020004" pitchFamily="34" charset="0"/>
              </a:rPr>
              <a:t>Sales in Europe </a:t>
            </a:r>
            <a:endParaRPr lang="en-IN" sz="1100" dirty="0">
              <a:latin typeface="Fira Sans Medium" panose="020B0603050000020004" pitchFamily="34" charset="0"/>
            </a:endParaRPr>
          </a:p>
        </p:txBody>
      </p:sp>
      <p:sp>
        <p:nvSpPr>
          <p:cNvPr id="310" name="TextBox 309">
            <a:extLst>
              <a:ext uri="{FF2B5EF4-FFF2-40B4-BE49-F238E27FC236}">
                <a16:creationId xmlns:a16="http://schemas.microsoft.com/office/drawing/2014/main" id="{FFC60EF1-0CBA-4AFD-A15A-E4043291FD7D}"/>
              </a:ext>
            </a:extLst>
          </p:cNvPr>
          <p:cNvSpPr txBox="1"/>
          <p:nvPr/>
        </p:nvSpPr>
        <p:spPr>
          <a:xfrm>
            <a:off x="1452617" y="3779303"/>
            <a:ext cx="1202573" cy="307777"/>
          </a:xfrm>
          <a:prstGeom prst="rect">
            <a:avLst/>
          </a:prstGeom>
          <a:noFill/>
        </p:spPr>
        <p:txBody>
          <a:bodyPr wrap="none" rtlCol="0">
            <a:spAutoFit/>
          </a:bodyPr>
          <a:lstStyle/>
          <a:p>
            <a:r>
              <a:rPr lang="en-IN" sz="1400" dirty="0">
                <a:latin typeface="Fira Sans Medium" panose="020B0603050000020004" pitchFamily="34" charset="0"/>
              </a:rPr>
              <a:t>Sales in Asia</a:t>
            </a:r>
            <a:endParaRPr lang="en-IN" sz="1100" dirty="0">
              <a:latin typeface="Fira Sans Medium" panose="020B0603050000020004" pitchFamily="34" charset="0"/>
            </a:endParaRPr>
          </a:p>
        </p:txBody>
      </p:sp>
      <p:sp>
        <p:nvSpPr>
          <p:cNvPr id="311" name="TextBox 310">
            <a:extLst>
              <a:ext uri="{FF2B5EF4-FFF2-40B4-BE49-F238E27FC236}">
                <a16:creationId xmlns:a16="http://schemas.microsoft.com/office/drawing/2014/main" id="{533C9191-756A-4F3A-A271-69C726869148}"/>
              </a:ext>
            </a:extLst>
          </p:cNvPr>
          <p:cNvSpPr txBox="1"/>
          <p:nvPr/>
        </p:nvSpPr>
        <p:spPr>
          <a:xfrm>
            <a:off x="1421883" y="3167060"/>
            <a:ext cx="2278188" cy="307777"/>
          </a:xfrm>
          <a:prstGeom prst="rect">
            <a:avLst/>
          </a:prstGeom>
          <a:noFill/>
        </p:spPr>
        <p:txBody>
          <a:bodyPr wrap="none" rtlCol="0">
            <a:spAutoFit/>
          </a:bodyPr>
          <a:lstStyle/>
          <a:p>
            <a:r>
              <a:rPr lang="en-IN" sz="1400" dirty="0">
                <a:latin typeface="Fira Sans Medium" panose="020B0603050000020004" pitchFamily="34" charset="0"/>
              </a:rPr>
              <a:t>Sales Australia &amp; Oceania</a:t>
            </a:r>
            <a:endParaRPr lang="en-IN" sz="1100" dirty="0">
              <a:latin typeface="Fira Sans Medium" panose="020B0603050000020004" pitchFamily="34" charset="0"/>
            </a:endParaRPr>
          </a:p>
        </p:txBody>
      </p:sp>
    </p:spTree>
    <p:extLst>
      <p:ext uri="{BB962C8B-B14F-4D97-AF65-F5344CB8AC3E}">
        <p14:creationId xmlns:p14="http://schemas.microsoft.com/office/powerpoint/2010/main" val="37122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681317" y="275391"/>
            <a:ext cx="2531462"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Conclusion 1</a:t>
            </a:r>
          </a:p>
        </p:txBody>
      </p:sp>
      <p:sp>
        <p:nvSpPr>
          <p:cNvPr id="14" name="TextBox 13">
            <a:extLst>
              <a:ext uri="{FF2B5EF4-FFF2-40B4-BE49-F238E27FC236}">
                <a16:creationId xmlns:a16="http://schemas.microsoft.com/office/drawing/2014/main" id="{8DF2C4B4-174C-454D-BF16-0A9827001BA6}"/>
              </a:ext>
            </a:extLst>
          </p:cNvPr>
          <p:cNvSpPr txBox="1"/>
          <p:nvPr/>
        </p:nvSpPr>
        <p:spPr>
          <a:xfrm>
            <a:off x="6607742" y="3852360"/>
            <a:ext cx="5052613" cy="984885"/>
          </a:xfrm>
          <a:prstGeom prst="rect">
            <a:avLst/>
          </a:prstGeom>
          <a:noFill/>
        </p:spPr>
        <p:txBody>
          <a:bodyPr wrap="square" rtlCol="0">
            <a:spAutoFit/>
          </a:bodyPr>
          <a:lstStyle/>
          <a:p>
            <a:pPr marL="171450" indent="-171450">
              <a:buFont typeface="Wingdings" panose="05000000000000000000" pitchFamily="2" charset="2"/>
              <a:buChar char="v"/>
            </a:pPr>
            <a:r>
              <a:rPr lang="en-IN" sz="1600" dirty="0">
                <a:solidFill>
                  <a:srgbClr val="131921"/>
                </a:solidFill>
                <a:cs typeface="Times New Roman" panose="02020603050405020304" pitchFamily="18" charset="0"/>
              </a:rPr>
              <a:t>Clothes item are more Profit compare to other items.</a:t>
            </a:r>
          </a:p>
          <a:p>
            <a:pPr marL="171450" indent="-171450">
              <a:buFont typeface="Wingdings" panose="05000000000000000000" pitchFamily="2" charset="2"/>
              <a:buChar char="v"/>
            </a:pPr>
            <a:r>
              <a:rPr lang="en-US" sz="1600" dirty="0">
                <a:solidFill>
                  <a:srgbClr val="131921"/>
                </a:solidFill>
                <a:cs typeface="Times New Roman" panose="02020603050405020304" pitchFamily="18" charset="0"/>
              </a:rPr>
              <a:t>AFRICA </a:t>
            </a:r>
            <a:r>
              <a:rPr lang="en-IN" sz="1600" dirty="0">
                <a:solidFill>
                  <a:srgbClr val="131921"/>
                </a:solidFill>
                <a:cs typeface="Times New Roman" panose="02020603050405020304" pitchFamily="18" charset="0"/>
              </a:rPr>
              <a:t>Region has more profit compare to other region</a:t>
            </a:r>
            <a:r>
              <a:rPr lang="en-IN" sz="1200" dirty="0">
                <a:solidFill>
                  <a:srgbClr val="131921"/>
                </a:solidFill>
              </a:rPr>
              <a:t>.</a:t>
            </a:r>
          </a:p>
          <a:p>
            <a:endParaRPr lang="en-IN" sz="1200" dirty="0">
              <a:solidFill>
                <a:srgbClr val="131921"/>
              </a:solidFill>
            </a:endParaRPr>
          </a:p>
          <a:p>
            <a:r>
              <a:rPr lang="en-IN" sz="1400" b="1" dirty="0">
                <a:solidFill>
                  <a:srgbClr val="131921"/>
                </a:solidFill>
              </a:rPr>
              <a:t> </a:t>
            </a:r>
            <a:endParaRPr lang="en-IN" sz="1200" dirty="0">
              <a:solidFill>
                <a:srgbClr val="131921"/>
              </a:solidFill>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17" name="Picture 16">
            <a:extLst>
              <a:ext uri="{FF2B5EF4-FFF2-40B4-BE49-F238E27FC236}">
                <a16:creationId xmlns:a16="http://schemas.microsoft.com/office/drawing/2014/main" id="{1F1EB99F-43E1-4479-8F93-D50A7590C482}"/>
              </a:ext>
            </a:extLst>
          </p:cNvPr>
          <p:cNvPicPr>
            <a:picLocks noChangeAspect="1"/>
          </p:cNvPicPr>
          <p:nvPr/>
        </p:nvPicPr>
        <p:blipFill>
          <a:blip r:embed="rId2"/>
          <a:stretch>
            <a:fillRect/>
          </a:stretch>
        </p:blipFill>
        <p:spPr>
          <a:xfrm>
            <a:off x="681317" y="1246094"/>
            <a:ext cx="5091953" cy="3186577"/>
          </a:xfrm>
          <a:prstGeom prst="rect">
            <a:avLst/>
          </a:prstGeom>
        </p:spPr>
      </p:pic>
      <p:pic>
        <p:nvPicPr>
          <p:cNvPr id="5" name="Picture 4" descr="A picture containing text, monitor, computer, computer&#10;&#10;Description automatically generated">
            <a:extLst>
              <a:ext uri="{FF2B5EF4-FFF2-40B4-BE49-F238E27FC236}">
                <a16:creationId xmlns:a16="http://schemas.microsoft.com/office/drawing/2014/main" id="{3477BA88-24C3-4370-AA56-B4938AFF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03" y="1107654"/>
            <a:ext cx="5987858" cy="3809998"/>
          </a:xfrm>
          <a:prstGeom prst="rect">
            <a:avLst/>
          </a:prstGeom>
        </p:spPr>
      </p:pic>
      <p:sp>
        <p:nvSpPr>
          <p:cNvPr id="18" name="TextBox 17">
            <a:extLst>
              <a:ext uri="{FF2B5EF4-FFF2-40B4-BE49-F238E27FC236}">
                <a16:creationId xmlns:a16="http://schemas.microsoft.com/office/drawing/2014/main" id="{D8597BCD-F2E4-4DF6-A6EA-5D133853D14D}"/>
              </a:ext>
            </a:extLst>
          </p:cNvPr>
          <p:cNvSpPr txBox="1"/>
          <p:nvPr/>
        </p:nvSpPr>
        <p:spPr>
          <a:xfrm>
            <a:off x="6096000" y="1820747"/>
            <a:ext cx="5052613" cy="830997"/>
          </a:xfrm>
          <a:prstGeom prst="rect">
            <a:avLst/>
          </a:prstGeom>
          <a:noFill/>
        </p:spPr>
        <p:txBody>
          <a:bodyPr wrap="square" rtlCol="0">
            <a:spAutoFit/>
          </a:bodyPr>
          <a:lstStyle/>
          <a:p>
            <a:pPr marL="285750" indent="-285750">
              <a:buFont typeface="Wingdings" panose="05000000000000000000" pitchFamily="2" charset="2"/>
              <a:buChar char="v"/>
            </a:pPr>
            <a:r>
              <a:rPr lang="en-IN" sz="1600" dirty="0">
                <a:solidFill>
                  <a:srgbClr val="131921"/>
                </a:solidFill>
                <a:cs typeface="Times New Roman" panose="02020603050405020304" pitchFamily="18" charset="0"/>
              </a:rPr>
              <a:t>Target customers living in Africa, Honduras, Myanmar,</a:t>
            </a:r>
            <a:r>
              <a:rPr lang="en-US" sz="1600" dirty="0">
                <a:solidFill>
                  <a:srgbClr val="131921"/>
                </a:solidFill>
                <a:cs typeface="Times New Roman" panose="02020603050405020304" pitchFamily="18" charset="0"/>
              </a:rPr>
              <a:t> Djibouti, Turkmenistan, Mexico by showing ads/Offers/Coupons available on Amazon</a:t>
            </a:r>
            <a:r>
              <a:rPr lang="en-US" sz="1200" dirty="0">
                <a:solidFill>
                  <a:schemeClr val="bg1"/>
                </a:solidFill>
                <a:ea typeface="Artifakt Element Light" panose="020B0303050000020004" pitchFamily="34" charset="0"/>
                <a:cs typeface="Times New Roman" panose="02020603050405020304" pitchFamily="18" charset="0"/>
              </a:rPr>
              <a:t>.</a:t>
            </a:r>
            <a:endParaRPr lang="en-IN" sz="1200" dirty="0"/>
          </a:p>
        </p:txBody>
      </p:sp>
      <p:sp>
        <p:nvSpPr>
          <p:cNvPr id="19" name="TextBox 18">
            <a:extLst>
              <a:ext uri="{FF2B5EF4-FFF2-40B4-BE49-F238E27FC236}">
                <a16:creationId xmlns:a16="http://schemas.microsoft.com/office/drawing/2014/main" id="{DDB5A851-9260-42B9-BCCC-949BB72A1E6E}"/>
              </a:ext>
            </a:extLst>
          </p:cNvPr>
          <p:cNvSpPr txBox="1"/>
          <p:nvPr/>
        </p:nvSpPr>
        <p:spPr>
          <a:xfrm>
            <a:off x="6221223" y="3282457"/>
            <a:ext cx="2331648" cy="369332"/>
          </a:xfrm>
          <a:prstGeom prst="rect">
            <a:avLst/>
          </a:prstGeom>
          <a:noFill/>
        </p:spPr>
        <p:txBody>
          <a:bodyPr wrap="square" rtlCol="0">
            <a:spAutoFit/>
          </a:bodyPr>
          <a:lstStyle/>
          <a:p>
            <a:r>
              <a:rPr lang="en-IN" b="1" dirty="0">
                <a:solidFill>
                  <a:srgbClr val="131921"/>
                </a:solidFill>
              </a:rPr>
              <a:t>In Profit Section</a:t>
            </a:r>
            <a:endParaRPr lang="mr-IN" dirty="0"/>
          </a:p>
        </p:txBody>
      </p:sp>
      <p:sp>
        <p:nvSpPr>
          <p:cNvPr id="20" name="TextBox 19">
            <a:extLst>
              <a:ext uri="{FF2B5EF4-FFF2-40B4-BE49-F238E27FC236}">
                <a16:creationId xmlns:a16="http://schemas.microsoft.com/office/drawing/2014/main" id="{0E71093A-BC1E-42E6-9D87-B40AEF062229}"/>
              </a:ext>
            </a:extLst>
          </p:cNvPr>
          <p:cNvSpPr txBox="1"/>
          <p:nvPr/>
        </p:nvSpPr>
        <p:spPr>
          <a:xfrm>
            <a:off x="6221223" y="4735646"/>
            <a:ext cx="2331648" cy="369332"/>
          </a:xfrm>
          <a:prstGeom prst="rect">
            <a:avLst/>
          </a:prstGeom>
          <a:noFill/>
        </p:spPr>
        <p:txBody>
          <a:bodyPr wrap="square" rtlCol="0">
            <a:spAutoFit/>
          </a:bodyPr>
          <a:lstStyle/>
          <a:p>
            <a:r>
              <a:rPr lang="en-IN" b="1" dirty="0">
                <a:solidFill>
                  <a:srgbClr val="131921"/>
                </a:solidFill>
              </a:rPr>
              <a:t>In Region Section</a:t>
            </a:r>
            <a:endParaRPr lang="mr-IN" dirty="0"/>
          </a:p>
        </p:txBody>
      </p:sp>
      <p:sp>
        <p:nvSpPr>
          <p:cNvPr id="21" name="TextBox 20">
            <a:extLst>
              <a:ext uri="{FF2B5EF4-FFF2-40B4-BE49-F238E27FC236}">
                <a16:creationId xmlns:a16="http://schemas.microsoft.com/office/drawing/2014/main" id="{71363BE6-0FBE-4C21-B733-99C06A971B51}"/>
              </a:ext>
            </a:extLst>
          </p:cNvPr>
          <p:cNvSpPr txBox="1"/>
          <p:nvPr/>
        </p:nvSpPr>
        <p:spPr>
          <a:xfrm>
            <a:off x="5773270" y="5256543"/>
            <a:ext cx="5987858"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131921"/>
                </a:solidFill>
                <a:ea typeface="Artifakt Element Light" panose="020B0303050000020004" pitchFamily="34" charset="0"/>
                <a:cs typeface="Times New Roman" panose="02020603050405020304" pitchFamily="18" charset="0"/>
              </a:rPr>
              <a:t>Tuvalu, Fiji,  Samoa, Australia, Federated State of Micronesia are the Top 5 Country of Max Sold Item.</a:t>
            </a:r>
          </a:p>
          <a:p>
            <a:pPr marL="285750" indent="-285750">
              <a:buFont typeface="Wingdings" panose="05000000000000000000" pitchFamily="2" charset="2"/>
              <a:buChar char="v"/>
            </a:pPr>
            <a:r>
              <a:rPr lang="en-US" sz="1600" dirty="0">
                <a:solidFill>
                  <a:srgbClr val="131921"/>
                </a:solidFill>
                <a:ea typeface="Artifakt Element Light" panose="020B0303050000020004" pitchFamily="34" charset="0"/>
                <a:cs typeface="Times New Roman" panose="02020603050405020304" pitchFamily="18" charset="0"/>
              </a:rPr>
              <a:t>Total revenue and total cost in 2012 are more than other year.</a:t>
            </a:r>
          </a:p>
          <a:p>
            <a:pPr marL="285750" indent="-285750">
              <a:buFont typeface="Wingdings" panose="05000000000000000000" pitchFamily="2" charset="2"/>
              <a:buChar char="v"/>
            </a:pPr>
            <a:r>
              <a:rPr lang="en-IN" sz="1600" dirty="0">
                <a:solidFill>
                  <a:srgbClr val="131921"/>
                </a:solidFill>
              </a:rPr>
              <a:t>Cosmetics item are more Profit compare to other items.</a:t>
            </a:r>
          </a:p>
        </p:txBody>
      </p:sp>
      <p:sp>
        <p:nvSpPr>
          <p:cNvPr id="25" name="Freeform: Shape 24">
            <a:extLst>
              <a:ext uri="{FF2B5EF4-FFF2-40B4-BE49-F238E27FC236}">
                <a16:creationId xmlns:a16="http://schemas.microsoft.com/office/drawing/2014/main" id="{71163E5C-FBA4-4EA4-9A60-3EAD9FB5E148}"/>
              </a:ext>
            </a:extLst>
          </p:cNvPr>
          <p:cNvSpPr/>
          <p:nvPr/>
        </p:nvSpPr>
        <p:spPr>
          <a:xfrm rot="6175423">
            <a:off x="10526597" y="4384845"/>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17215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685C06-FFD0-49D9-AE37-07F0F071FAC7}"/>
              </a:ext>
            </a:extLst>
          </p:cNvPr>
          <p:cNvSpPr/>
          <p:nvPr/>
        </p:nvSpPr>
        <p:spPr>
          <a:xfrm>
            <a:off x="5987858" y="965989"/>
            <a:ext cx="6096000" cy="4524315"/>
          </a:xfrm>
          <a:prstGeom prst="rect">
            <a:avLst/>
          </a:prstGeom>
        </p:spPr>
        <p:txBody>
          <a:bodyPr>
            <a:spAutoFit/>
          </a:bodyPr>
          <a:lstStyle/>
          <a:p>
            <a:pPr>
              <a:buFont typeface="+mj-lt"/>
              <a:buAutoNum type="arabicPeriod"/>
            </a:pPr>
            <a:r>
              <a:rPr lang="en-US" b="1" dirty="0">
                <a:solidFill>
                  <a:srgbClr val="374151"/>
                </a:solidFill>
                <a:latin typeface="Söhne"/>
              </a:rPr>
              <a:t>Historical Performance</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Peak in 2012, followed by a decline from 2014-2017</a:t>
            </a:r>
            <a:r>
              <a:rPr lang="en-US" dirty="0">
                <a:solidFill>
                  <a:srgbClr val="374151"/>
                </a:solidFill>
                <a:latin typeface="Söhne"/>
              </a:rPr>
              <a:t>.</a:t>
            </a:r>
          </a:p>
          <a:p>
            <a:pPr>
              <a:buFont typeface="+mj-lt"/>
              <a:buAutoNum type="arabicPeriod"/>
            </a:pPr>
            <a:r>
              <a:rPr lang="en-US" b="1" dirty="0">
                <a:solidFill>
                  <a:srgbClr val="374151"/>
                </a:solidFill>
                <a:latin typeface="Söhne"/>
              </a:rPr>
              <a:t>Sales Channels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Majority of profit, revenue, and sales from offline channels.</a:t>
            </a:r>
          </a:p>
          <a:p>
            <a:pPr>
              <a:buFont typeface="+mj-lt"/>
              <a:buAutoNum type="arabicPeriod"/>
            </a:pPr>
            <a:r>
              <a:rPr lang="en-US" b="1" dirty="0">
                <a:solidFill>
                  <a:srgbClr val="374151"/>
                </a:solidFill>
                <a:latin typeface="Söhne"/>
              </a:rPr>
              <a:t>Regional Impact</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Sub-Saharan Africa: Our most profitable region.</a:t>
            </a:r>
          </a:p>
          <a:p>
            <a:pPr marL="742950" lvl="1" indent="-285750">
              <a:buFont typeface="+mj-lt"/>
              <a:buAutoNum type="arabicPeriod"/>
            </a:pPr>
            <a:r>
              <a:rPr lang="en-US" sz="1600" dirty="0">
                <a:solidFill>
                  <a:srgbClr val="131921"/>
                </a:solidFill>
                <a:cs typeface="Times New Roman" panose="02020603050405020304" pitchFamily="18" charset="0"/>
              </a:rPr>
              <a:t>Europe: Second in profitability.</a:t>
            </a:r>
          </a:p>
          <a:p>
            <a:pPr>
              <a:buFont typeface="+mj-lt"/>
              <a:buAutoNum type="arabicPeriod"/>
            </a:pPr>
            <a:r>
              <a:rPr lang="en-US" b="1" dirty="0">
                <a:solidFill>
                  <a:srgbClr val="374151"/>
                </a:solidFill>
                <a:latin typeface="Söhne"/>
              </a:rPr>
              <a:t>Top 5 Product Segments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Cosmetics, Household, Office Supplies, Clothes, and Baby Food lead in profitability.</a:t>
            </a:r>
          </a:p>
          <a:p>
            <a:pPr>
              <a:buFont typeface="+mj-lt"/>
              <a:buAutoNum type="arabicPeriod"/>
            </a:pPr>
            <a:r>
              <a:rPr lang="en-US" b="1" dirty="0">
                <a:solidFill>
                  <a:srgbClr val="374151"/>
                </a:solidFill>
                <a:latin typeface="Söhne"/>
              </a:rPr>
              <a:t>Europe's Success Story</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Europe emerges as the most profitable region.</a:t>
            </a:r>
          </a:p>
          <a:p>
            <a:pPr marL="742950" lvl="1" indent="-285750">
              <a:buFont typeface="+mj-lt"/>
              <a:buAutoNum type="arabicPeriod"/>
            </a:pPr>
            <a:r>
              <a:rPr lang="en-US" sz="1600" dirty="0">
                <a:solidFill>
                  <a:srgbClr val="131921"/>
                </a:solidFill>
                <a:cs typeface="Times New Roman" panose="02020603050405020304" pitchFamily="18" charset="0"/>
              </a:rPr>
              <a:t>High sales in cosmetics, office supplies, and baby food</a:t>
            </a:r>
            <a:r>
              <a:rPr lang="en-US" dirty="0">
                <a:solidFill>
                  <a:srgbClr val="374151"/>
                </a:solidFill>
                <a:latin typeface="Söhne"/>
              </a:rPr>
              <a:t>.</a:t>
            </a:r>
          </a:p>
          <a:p>
            <a:pPr>
              <a:buFont typeface="+mj-lt"/>
              <a:buAutoNum type="arabicPeriod"/>
            </a:pPr>
            <a:r>
              <a:rPr lang="en-US" b="1" dirty="0">
                <a:solidFill>
                  <a:srgbClr val="374151"/>
                </a:solidFill>
                <a:latin typeface="Söhne"/>
              </a:rPr>
              <a:t>Monthly Highlights</a:t>
            </a:r>
            <a:endParaRPr lang="en-US" dirty="0">
              <a:solidFill>
                <a:srgbClr val="374151"/>
              </a:solidFill>
              <a:latin typeface="Söhne"/>
            </a:endParaRPr>
          </a:p>
          <a:p>
            <a:pPr marL="742950" lvl="1" indent="-285750">
              <a:buFont typeface="+mj-lt"/>
              <a:buAutoNum type="arabicPeriod"/>
            </a:pPr>
            <a:r>
              <a:rPr lang="en-US" sz="1600" dirty="0">
                <a:solidFill>
                  <a:srgbClr val="131921"/>
                </a:solidFill>
                <a:cs typeface="Times New Roman" panose="02020603050405020304" pitchFamily="18" charset="0"/>
              </a:rPr>
              <a:t>February and November: Peak profitability months.</a:t>
            </a:r>
          </a:p>
          <a:p>
            <a:pPr marL="742950" lvl="1" indent="-285750">
              <a:buFont typeface="+mj-lt"/>
              <a:buAutoNum type="arabicPeriod"/>
            </a:pPr>
            <a:r>
              <a:rPr lang="en-US" sz="1600" dirty="0">
                <a:solidFill>
                  <a:srgbClr val="131921"/>
                </a:solidFill>
                <a:cs typeface="Times New Roman" panose="02020603050405020304" pitchFamily="18" charset="0"/>
              </a:rPr>
              <a:t>Online channels perform well in June, December, and November.</a:t>
            </a:r>
          </a:p>
        </p:txBody>
      </p:sp>
      <p:sp>
        <p:nvSpPr>
          <p:cNvPr id="5" name="TextBox 4">
            <a:extLst>
              <a:ext uri="{FF2B5EF4-FFF2-40B4-BE49-F238E27FC236}">
                <a16:creationId xmlns:a16="http://schemas.microsoft.com/office/drawing/2014/main" id="{2D0CA236-F6BD-4A68-8075-B693611D31A4}"/>
              </a:ext>
            </a:extLst>
          </p:cNvPr>
          <p:cNvSpPr txBox="1"/>
          <p:nvPr/>
        </p:nvSpPr>
        <p:spPr>
          <a:xfrm>
            <a:off x="1129552" y="275391"/>
            <a:ext cx="2555508"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Conclusion 2</a:t>
            </a:r>
          </a:p>
        </p:txBody>
      </p:sp>
      <p:grpSp>
        <p:nvGrpSpPr>
          <p:cNvPr id="6" name="Group 5">
            <a:extLst>
              <a:ext uri="{FF2B5EF4-FFF2-40B4-BE49-F238E27FC236}">
                <a16:creationId xmlns:a16="http://schemas.microsoft.com/office/drawing/2014/main" id="{F90DD8B6-4681-4683-84F2-6698B4E97F2E}"/>
              </a:ext>
            </a:extLst>
          </p:cNvPr>
          <p:cNvGrpSpPr/>
          <p:nvPr/>
        </p:nvGrpSpPr>
        <p:grpSpPr>
          <a:xfrm rot="4439350">
            <a:off x="10963052" y="-548826"/>
            <a:ext cx="2210578" cy="2419013"/>
            <a:chOff x="-447720" y="-856723"/>
            <a:chExt cx="2210578" cy="2419013"/>
          </a:xfrm>
        </p:grpSpPr>
        <p:sp>
          <p:nvSpPr>
            <p:cNvPr id="7" name="Graphic 4">
              <a:extLst>
                <a:ext uri="{FF2B5EF4-FFF2-40B4-BE49-F238E27FC236}">
                  <a16:creationId xmlns:a16="http://schemas.microsoft.com/office/drawing/2014/main" id="{76507A10-9228-4FCE-8DC9-E4DAE8ADFC5E}"/>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8" name="Graphic 4">
              <a:extLst>
                <a:ext uri="{FF2B5EF4-FFF2-40B4-BE49-F238E27FC236}">
                  <a16:creationId xmlns:a16="http://schemas.microsoft.com/office/drawing/2014/main" id="{3255DB2B-A7DE-403C-A8E8-8677B5B414E4}"/>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9" name="Freeform: Shape 8">
            <a:extLst>
              <a:ext uri="{FF2B5EF4-FFF2-40B4-BE49-F238E27FC236}">
                <a16:creationId xmlns:a16="http://schemas.microsoft.com/office/drawing/2014/main" id="{743E88F4-F0DF-420A-BB29-1ECB717C3B23}"/>
              </a:ext>
            </a:extLst>
          </p:cNvPr>
          <p:cNvSpPr/>
          <p:nvPr/>
        </p:nvSpPr>
        <p:spPr>
          <a:xfrm rot="6175423">
            <a:off x="10891577"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 name="Picture 9" descr="A picture containing text, monitor, computer, computer&#10;&#10;Description automatically generated">
            <a:extLst>
              <a:ext uri="{FF2B5EF4-FFF2-40B4-BE49-F238E27FC236}">
                <a16:creationId xmlns:a16="http://schemas.microsoft.com/office/drawing/2014/main" id="{AA54818C-9B7D-4680-86C5-5CB3F95F4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42" y="965989"/>
            <a:ext cx="5987858" cy="3809998"/>
          </a:xfrm>
          <a:prstGeom prst="rect">
            <a:avLst/>
          </a:prstGeom>
        </p:spPr>
      </p:pic>
      <p:pic>
        <p:nvPicPr>
          <p:cNvPr id="11" name="Picture 10">
            <a:extLst>
              <a:ext uri="{FF2B5EF4-FFF2-40B4-BE49-F238E27FC236}">
                <a16:creationId xmlns:a16="http://schemas.microsoft.com/office/drawing/2014/main" id="{F1FA65C3-B347-447A-8935-D0EA5D038355}"/>
              </a:ext>
            </a:extLst>
          </p:cNvPr>
          <p:cNvPicPr>
            <a:picLocks noChangeAspect="1"/>
          </p:cNvPicPr>
          <p:nvPr/>
        </p:nvPicPr>
        <p:blipFill>
          <a:blip r:embed="rId3"/>
          <a:stretch>
            <a:fillRect/>
          </a:stretch>
        </p:blipFill>
        <p:spPr>
          <a:xfrm>
            <a:off x="556094" y="1174377"/>
            <a:ext cx="5091953" cy="3186577"/>
          </a:xfrm>
          <a:prstGeom prst="rect">
            <a:avLst/>
          </a:prstGeom>
        </p:spPr>
      </p:pic>
    </p:spTree>
    <p:extLst>
      <p:ext uri="{BB962C8B-B14F-4D97-AF65-F5344CB8AC3E}">
        <p14:creationId xmlns:p14="http://schemas.microsoft.com/office/powerpoint/2010/main" val="286061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10159507" y="3749564"/>
            <a:ext cx="2854367" cy="3605476"/>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1258830" y="5312228"/>
            <a:ext cx="1020256" cy="1080111"/>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1349828" y="-664028"/>
            <a:ext cx="3309586" cy="2623458"/>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0" y="-174171"/>
            <a:ext cx="4372860" cy="7195457"/>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624664" y="2942769"/>
            <a:ext cx="2701381" cy="830997"/>
          </a:xfrm>
          <a:prstGeom prst="rect">
            <a:avLst/>
          </a:prstGeom>
          <a:noFill/>
        </p:spPr>
        <p:txBody>
          <a:bodyPr wrap="none" rtlCol="0">
            <a:spAutoFit/>
          </a:bodyPr>
          <a:lstStyle/>
          <a:p>
            <a:r>
              <a:rPr lang="en-IN" sz="4800" dirty="0">
                <a:solidFill>
                  <a:schemeClr val="bg1"/>
                </a:solidFill>
                <a:latin typeface="Fira Sans Medium" panose="020B0603050000020004" pitchFamily="34" charset="0"/>
              </a:rPr>
              <a:t>Contents</a:t>
            </a:r>
            <a:endParaRPr lang="en-IN" sz="4000" dirty="0">
              <a:solidFill>
                <a:schemeClr val="bg1"/>
              </a:solidFill>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6761446" y="67853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Objective and Benefits </a:t>
            </a:r>
            <a:endParaRPr lang="en-IN" dirty="0">
              <a:latin typeface="Fira Sans Medium" panose="020B0603050000020004" pitchFamily="34" charset="0"/>
            </a:endParaRPr>
          </a:p>
        </p:txBody>
      </p:sp>
      <p:sp>
        <p:nvSpPr>
          <p:cNvPr id="32" name="TextBox 31">
            <a:extLst>
              <a:ext uri="{FF2B5EF4-FFF2-40B4-BE49-F238E27FC236}">
                <a16:creationId xmlns:a16="http://schemas.microsoft.com/office/drawing/2014/main" id="{189F3F56-1988-439E-BA2E-26475C3AB60B}"/>
              </a:ext>
            </a:extLst>
          </p:cNvPr>
          <p:cNvSpPr txBox="1"/>
          <p:nvPr/>
        </p:nvSpPr>
        <p:spPr>
          <a:xfrm>
            <a:off x="6761446" y="1303376"/>
            <a:ext cx="3590868" cy="386773"/>
          </a:xfrm>
          <a:prstGeom prst="rect">
            <a:avLst/>
          </a:prstGeom>
          <a:noFill/>
        </p:spPr>
        <p:txBody>
          <a:bodyPr wrap="square" rtlCol="0">
            <a:spAutoFit/>
          </a:bodyPr>
          <a:lstStyle/>
          <a:p>
            <a:pPr>
              <a:lnSpc>
                <a:spcPct val="130000"/>
              </a:lnSpc>
            </a:pPr>
            <a:r>
              <a:rPr lang="en-US" sz="1600" dirty="0">
                <a:latin typeface="Fira Sans Medium" panose="020B0603050000020004" pitchFamily="34" charset="0"/>
              </a:rPr>
              <a:t>Data Sharing Agreement </a:t>
            </a:r>
            <a:endParaRPr lang="en-IN" sz="1600" dirty="0">
              <a:latin typeface="Fira Sans Medium" panose="020B0603050000020004" pitchFamily="34" charset="0"/>
            </a:endParaRPr>
          </a:p>
        </p:txBody>
      </p:sp>
      <p:sp>
        <p:nvSpPr>
          <p:cNvPr id="33" name="TextBox 32">
            <a:extLst>
              <a:ext uri="{FF2B5EF4-FFF2-40B4-BE49-F238E27FC236}">
                <a16:creationId xmlns:a16="http://schemas.microsoft.com/office/drawing/2014/main" id="{5C9B9B7F-18A8-4C58-AAF2-3FB3E1D83597}"/>
              </a:ext>
            </a:extLst>
          </p:cNvPr>
          <p:cNvSpPr txBox="1"/>
          <p:nvPr/>
        </p:nvSpPr>
        <p:spPr>
          <a:xfrm>
            <a:off x="6775837" y="1926595"/>
            <a:ext cx="2348787" cy="743665"/>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Architecture</a:t>
            </a:r>
          </a:p>
          <a:p>
            <a:pPr>
              <a:lnSpc>
                <a:spcPct val="130000"/>
              </a:lnSpc>
            </a:pPr>
            <a:endParaRPr lang="en-IN" dirty="0">
              <a:latin typeface="Fira Sans Medium" panose="020B0603050000020004" pitchFamily="34" charset="0"/>
            </a:endParaRPr>
          </a:p>
        </p:txBody>
      </p:sp>
      <p:sp>
        <p:nvSpPr>
          <p:cNvPr id="34" name="TextBox 33">
            <a:extLst>
              <a:ext uri="{FF2B5EF4-FFF2-40B4-BE49-F238E27FC236}">
                <a16:creationId xmlns:a16="http://schemas.microsoft.com/office/drawing/2014/main" id="{C382D672-5F99-41CB-9E9E-873E1E7D3065}"/>
              </a:ext>
            </a:extLst>
          </p:cNvPr>
          <p:cNvSpPr txBox="1"/>
          <p:nvPr/>
        </p:nvSpPr>
        <p:spPr>
          <a:xfrm>
            <a:off x="6761446" y="2579998"/>
            <a:ext cx="4390644" cy="338554"/>
          </a:xfrm>
          <a:prstGeom prst="rect">
            <a:avLst/>
          </a:prstGeom>
          <a:noFill/>
        </p:spPr>
        <p:txBody>
          <a:bodyPr wrap="square" rtlCol="0">
            <a:spAutoFit/>
          </a:bodyPr>
          <a:lstStyle/>
          <a:p>
            <a:r>
              <a:rPr lang="en-US" sz="1600" dirty="0">
                <a:latin typeface="Fira Sans Medium" panose="020B0603050000020004" pitchFamily="34" charset="0"/>
              </a:rPr>
              <a:t>Data Validation and Data Transformation </a:t>
            </a:r>
            <a:endParaRPr lang="en-IN" sz="1600" dirty="0">
              <a:latin typeface="Fira Sans Medium" panose="020B0603050000020004" pitchFamily="34" charset="0"/>
            </a:endParaRPr>
          </a:p>
        </p:txBody>
      </p:sp>
      <p:sp>
        <p:nvSpPr>
          <p:cNvPr id="35" name="TextBox 34">
            <a:extLst>
              <a:ext uri="{FF2B5EF4-FFF2-40B4-BE49-F238E27FC236}">
                <a16:creationId xmlns:a16="http://schemas.microsoft.com/office/drawing/2014/main" id="{9463D3C9-2C80-4CBA-9EB0-56C1A4688153}"/>
              </a:ext>
            </a:extLst>
          </p:cNvPr>
          <p:cNvSpPr txBox="1"/>
          <p:nvPr/>
        </p:nvSpPr>
        <p:spPr>
          <a:xfrm>
            <a:off x="6761446" y="3222316"/>
            <a:ext cx="3090761"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Dashboard Profit Reports</a:t>
            </a:r>
            <a:endParaRPr lang="en-IN" dirty="0">
              <a:latin typeface="Fira Sans Medium" panose="020B0603050000020004" pitchFamily="34" charset="0"/>
            </a:endParaRPr>
          </a:p>
        </p:txBody>
      </p:sp>
      <p:sp>
        <p:nvSpPr>
          <p:cNvPr id="36" name="TextBox 35">
            <a:extLst>
              <a:ext uri="{FF2B5EF4-FFF2-40B4-BE49-F238E27FC236}">
                <a16:creationId xmlns:a16="http://schemas.microsoft.com/office/drawing/2014/main" id="{88966208-5B6C-48D9-B93A-D29B368A5542}"/>
              </a:ext>
            </a:extLst>
          </p:cNvPr>
          <p:cNvSpPr txBox="1"/>
          <p:nvPr/>
        </p:nvSpPr>
        <p:spPr>
          <a:xfrm>
            <a:off x="6761446" y="3852995"/>
            <a:ext cx="3279021"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Dashboard Revenue Reports</a:t>
            </a: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6083564" y="815056"/>
            <a:ext cx="158344" cy="5242322"/>
            <a:chOff x="5198868" y="938018"/>
            <a:chExt cx="158344" cy="5242322"/>
          </a:xfrm>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a:extLst>
              <a:ext uri="{FF2B5EF4-FFF2-40B4-BE49-F238E27FC236}">
                <a16:creationId xmlns:a16="http://schemas.microsoft.com/office/drawing/2014/main" id="{6381D9B4-93B7-42F2-8D32-8ED071BC3419}"/>
              </a:ext>
            </a:extLst>
          </p:cNvPr>
          <p:cNvSpPr txBox="1"/>
          <p:nvPr/>
        </p:nvSpPr>
        <p:spPr>
          <a:xfrm>
            <a:off x="6761446" y="4488261"/>
            <a:ext cx="3279021" cy="783676"/>
          </a:xfrm>
          <a:prstGeom prst="rect">
            <a:avLst/>
          </a:prstGeom>
          <a:noFill/>
        </p:spPr>
        <p:txBody>
          <a:bodyPr wrap="square" rtlCol="0">
            <a:spAutoFit/>
          </a:bodyPr>
          <a:lstStyle/>
          <a:p>
            <a:pPr>
              <a:lnSpc>
                <a:spcPct val="130000"/>
              </a:lnSpc>
            </a:pPr>
            <a:r>
              <a:rPr lang="en-IN" dirty="0">
                <a:latin typeface="Fira Sans Medium" panose="020B0603050000020004" pitchFamily="34" charset="0"/>
              </a:rPr>
              <a:t>Dashboard Sales Reports</a:t>
            </a:r>
          </a:p>
          <a:p>
            <a:pPr>
              <a:lnSpc>
                <a:spcPct val="130000"/>
              </a:lnSpc>
            </a:pPr>
            <a:endParaRPr lang="en-IN" dirty="0">
              <a:latin typeface="Fira Sans Medium" panose="020B0603050000020004" pitchFamily="34" charset="0"/>
            </a:endParaRPr>
          </a:p>
        </p:txBody>
      </p:sp>
      <p:sp>
        <p:nvSpPr>
          <p:cNvPr id="41" name="TextBox 40">
            <a:extLst>
              <a:ext uri="{FF2B5EF4-FFF2-40B4-BE49-F238E27FC236}">
                <a16:creationId xmlns:a16="http://schemas.microsoft.com/office/drawing/2014/main" id="{CC1D7BD8-8896-4972-BF10-159C0BF911D8}"/>
              </a:ext>
            </a:extLst>
          </p:cNvPr>
          <p:cNvSpPr txBox="1"/>
          <p:nvPr/>
        </p:nvSpPr>
        <p:spPr>
          <a:xfrm>
            <a:off x="6761446" y="512352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Locations</a:t>
            </a:r>
            <a:endParaRPr lang="en-IN" dirty="0">
              <a:latin typeface="Fira Sans Medium" panose="020B0603050000020004" pitchFamily="34" charset="0"/>
            </a:endParaRPr>
          </a:p>
        </p:txBody>
      </p:sp>
      <p:sp>
        <p:nvSpPr>
          <p:cNvPr id="42" name="TextBox 41">
            <a:extLst>
              <a:ext uri="{FF2B5EF4-FFF2-40B4-BE49-F238E27FC236}">
                <a16:creationId xmlns:a16="http://schemas.microsoft.com/office/drawing/2014/main" id="{9FAF568A-D958-457A-8DE2-4F190BE2D93B}"/>
              </a:ext>
            </a:extLst>
          </p:cNvPr>
          <p:cNvSpPr txBox="1"/>
          <p:nvPr/>
        </p:nvSpPr>
        <p:spPr>
          <a:xfrm>
            <a:off x="6761446" y="576360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Conclusion</a:t>
            </a:r>
            <a:endParaRPr lang="en-IN" dirty="0">
              <a:latin typeface="Fira Sans Medium" panose="020B0603050000020004" pitchFamily="34" charset="0"/>
            </a:endParaRP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560A116B-CEAA-4F52-BBCF-7ACCB506DD15}"/>
              </a:ext>
            </a:extLst>
          </p:cNvPr>
          <p:cNvSpPr txBox="1"/>
          <p:nvPr/>
        </p:nvSpPr>
        <p:spPr>
          <a:xfrm>
            <a:off x="5008057" y="67853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28" name="TextBox 27">
            <a:extLst>
              <a:ext uri="{FF2B5EF4-FFF2-40B4-BE49-F238E27FC236}">
                <a16:creationId xmlns:a16="http://schemas.microsoft.com/office/drawing/2014/main" id="{357E1C47-5F9B-4DEC-AB74-280817249E80}"/>
              </a:ext>
            </a:extLst>
          </p:cNvPr>
          <p:cNvSpPr txBox="1"/>
          <p:nvPr/>
        </p:nvSpPr>
        <p:spPr>
          <a:xfrm>
            <a:off x="5008057" y="130337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29" name="TextBox 28">
            <a:extLst>
              <a:ext uri="{FF2B5EF4-FFF2-40B4-BE49-F238E27FC236}">
                <a16:creationId xmlns:a16="http://schemas.microsoft.com/office/drawing/2014/main" id="{C69CE701-A04C-4B00-A98E-45155D83FCD6}"/>
              </a:ext>
            </a:extLst>
          </p:cNvPr>
          <p:cNvSpPr txBox="1"/>
          <p:nvPr/>
        </p:nvSpPr>
        <p:spPr>
          <a:xfrm>
            <a:off x="5008057" y="19265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39" name="TextBox 38">
            <a:extLst>
              <a:ext uri="{FF2B5EF4-FFF2-40B4-BE49-F238E27FC236}">
                <a16:creationId xmlns:a16="http://schemas.microsoft.com/office/drawing/2014/main" id="{83DF6690-26EA-40D7-A858-D4888A649056}"/>
              </a:ext>
            </a:extLst>
          </p:cNvPr>
          <p:cNvSpPr txBox="1"/>
          <p:nvPr/>
        </p:nvSpPr>
        <p:spPr>
          <a:xfrm>
            <a:off x="5008057" y="257999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43" name="TextBox 42">
            <a:extLst>
              <a:ext uri="{FF2B5EF4-FFF2-40B4-BE49-F238E27FC236}">
                <a16:creationId xmlns:a16="http://schemas.microsoft.com/office/drawing/2014/main" id="{C7991D8B-9248-4507-96C8-9632F6372F65}"/>
              </a:ext>
            </a:extLst>
          </p:cNvPr>
          <p:cNvSpPr txBox="1"/>
          <p:nvPr/>
        </p:nvSpPr>
        <p:spPr>
          <a:xfrm>
            <a:off x="5008057" y="322231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45" name="TextBox 44">
            <a:extLst>
              <a:ext uri="{FF2B5EF4-FFF2-40B4-BE49-F238E27FC236}">
                <a16:creationId xmlns:a16="http://schemas.microsoft.com/office/drawing/2014/main" id="{5FB414D4-51D6-47FB-B7F0-69A452F41C2C}"/>
              </a:ext>
            </a:extLst>
          </p:cNvPr>
          <p:cNvSpPr txBox="1"/>
          <p:nvPr/>
        </p:nvSpPr>
        <p:spPr>
          <a:xfrm>
            <a:off x="5008057" y="38529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sp>
        <p:nvSpPr>
          <p:cNvPr id="46" name="TextBox 45">
            <a:extLst>
              <a:ext uri="{FF2B5EF4-FFF2-40B4-BE49-F238E27FC236}">
                <a16:creationId xmlns:a16="http://schemas.microsoft.com/office/drawing/2014/main" id="{79A6B042-B334-4F4D-9C90-18B8C401E2FF}"/>
              </a:ext>
            </a:extLst>
          </p:cNvPr>
          <p:cNvSpPr txBox="1"/>
          <p:nvPr/>
        </p:nvSpPr>
        <p:spPr>
          <a:xfrm>
            <a:off x="5008057" y="4488261"/>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07</a:t>
            </a:r>
            <a:endParaRPr lang="en-IN" dirty="0">
              <a:latin typeface="Fira Sans Medium" panose="020B0603050000020004" pitchFamily="34" charset="0"/>
            </a:endParaRPr>
          </a:p>
        </p:txBody>
      </p:sp>
      <p:sp>
        <p:nvSpPr>
          <p:cNvPr id="50" name="TextBox 49">
            <a:extLst>
              <a:ext uri="{FF2B5EF4-FFF2-40B4-BE49-F238E27FC236}">
                <a16:creationId xmlns:a16="http://schemas.microsoft.com/office/drawing/2014/main" id="{343C3476-6A5D-481C-970C-E198648BD50A}"/>
              </a:ext>
            </a:extLst>
          </p:cNvPr>
          <p:cNvSpPr txBox="1"/>
          <p:nvPr/>
        </p:nvSpPr>
        <p:spPr>
          <a:xfrm>
            <a:off x="5008057" y="512352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08</a:t>
            </a:r>
            <a:endParaRPr lang="en-IN" dirty="0">
              <a:latin typeface="Fira Sans Medium" panose="020B0603050000020004" pitchFamily="34" charset="0"/>
            </a:endParaRPr>
          </a:p>
        </p:txBody>
      </p:sp>
      <p:sp>
        <p:nvSpPr>
          <p:cNvPr id="51" name="TextBox 50">
            <a:extLst>
              <a:ext uri="{FF2B5EF4-FFF2-40B4-BE49-F238E27FC236}">
                <a16:creationId xmlns:a16="http://schemas.microsoft.com/office/drawing/2014/main" id="{1F241C2B-092E-4EFF-9D90-C8A236300C34}"/>
              </a:ext>
            </a:extLst>
          </p:cNvPr>
          <p:cNvSpPr txBox="1"/>
          <p:nvPr/>
        </p:nvSpPr>
        <p:spPr>
          <a:xfrm>
            <a:off x="5008057" y="576360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09</a:t>
            </a:r>
            <a:endParaRPr lang="en-IN" dirty="0">
              <a:latin typeface="Fira Sans Medium" panose="020B0603050000020004" pitchFamily="34" charset="0"/>
            </a:endParaRPr>
          </a:p>
        </p:txBody>
      </p:sp>
      <p:pic>
        <p:nvPicPr>
          <p:cNvPr id="49" name="Picture 48">
            <a:extLst>
              <a:ext uri="{FF2B5EF4-FFF2-40B4-BE49-F238E27FC236}">
                <a16:creationId xmlns:a16="http://schemas.microsoft.com/office/drawing/2014/main" id="{62DD60E0-6E8A-4099-B2C7-CD340A244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121" y="230357"/>
            <a:ext cx="7164647" cy="3126684"/>
          </a:xfrm>
          <a:prstGeom prst="rect">
            <a:avLst/>
          </a:prstGeom>
        </p:spPr>
      </p:pic>
    </p:spTree>
    <p:extLst>
      <p:ext uri="{BB962C8B-B14F-4D97-AF65-F5344CB8AC3E}">
        <p14:creationId xmlns:p14="http://schemas.microsoft.com/office/powerpoint/2010/main" val="136443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3"/>
            <a:ext cx="12725400" cy="5026480"/>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519698"/>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17" name="TextBox 16">
            <a:extLst>
              <a:ext uri="{FF2B5EF4-FFF2-40B4-BE49-F238E27FC236}">
                <a16:creationId xmlns:a16="http://schemas.microsoft.com/office/drawing/2014/main" id="{FC53E84F-9260-4622-8A3A-9672B61461A5}"/>
              </a:ext>
            </a:extLst>
          </p:cNvPr>
          <p:cNvSpPr txBox="1"/>
          <p:nvPr/>
        </p:nvSpPr>
        <p:spPr>
          <a:xfrm>
            <a:off x="694977" y="3071281"/>
            <a:ext cx="10802045" cy="1303498"/>
          </a:xfrm>
          <a:prstGeom prst="rect">
            <a:avLst/>
          </a:prstGeom>
          <a:noFill/>
        </p:spPr>
        <p:txBody>
          <a:bodyPr wrap="square" rtlCol="0">
            <a:spAutoFit/>
          </a:bodyPr>
          <a:lstStyle/>
          <a:p>
            <a:pPr>
              <a:lnSpc>
                <a:spcPct val="130000"/>
              </a:lnSpc>
            </a:pPr>
            <a:r>
              <a:rPr lang="en-IN" sz="160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en-US" sz="1600" dirty="0">
                <a:solidFill>
                  <a:srgbClr val="333333"/>
                </a:solidFill>
                <a:latin typeface="Roboto" panose="02000000000000000000" pitchFamily="2" charset="0"/>
              </a:rPr>
              <a:t>“Sales management has gained importance to meet increasing competition and the need for improved methods of distribution to reduce cost and to increase profits. Sales management today is the most important function in a commercial and business enterprise.”</a:t>
            </a:r>
          </a:p>
          <a:p>
            <a:pPr>
              <a:lnSpc>
                <a:spcPct val="130000"/>
              </a:lnSpc>
            </a:pP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E4FC5882-0477-4824-A4D7-7B476F81F6A6}"/>
              </a:ext>
            </a:extLst>
          </p:cNvPr>
          <p:cNvSpPr txBox="1"/>
          <p:nvPr/>
        </p:nvSpPr>
        <p:spPr>
          <a:xfrm>
            <a:off x="3030992" y="4925266"/>
            <a:ext cx="10380208"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333333"/>
                </a:solidFill>
                <a:latin typeface="Roboto" panose="02000000000000000000" pitchFamily="2" charset="0"/>
              </a:rPr>
              <a:t>Gives better insight of customers base.</a:t>
            </a:r>
          </a:p>
          <a:p>
            <a:pPr marL="285750" indent="-285750">
              <a:buFont typeface="Wingdings" panose="05000000000000000000" pitchFamily="2" charset="2"/>
              <a:buChar char="v"/>
            </a:pPr>
            <a:r>
              <a:rPr lang="en-US" sz="1600" dirty="0">
                <a:solidFill>
                  <a:srgbClr val="333333"/>
                </a:solidFill>
                <a:latin typeface="Roboto" panose="02000000000000000000" pitchFamily="2" charset="0"/>
              </a:rPr>
              <a:t>Helps in easy flow for managing Sales.</a:t>
            </a:r>
          </a:p>
          <a:p>
            <a:pPr marL="285750" indent="-285750">
              <a:buFont typeface="Wingdings" panose="05000000000000000000" pitchFamily="2" charset="2"/>
              <a:buChar char="v"/>
            </a:pPr>
            <a:r>
              <a:rPr lang="en-US" sz="1600" dirty="0">
                <a:solidFill>
                  <a:srgbClr val="333333"/>
                </a:solidFill>
                <a:latin typeface="Roboto" panose="02000000000000000000" pitchFamily="2" charset="0"/>
              </a:rPr>
              <a:t>Helps to improve methods of distribution to reduce cost and to increase profits</a:t>
            </a:r>
          </a:p>
        </p:txBody>
      </p:sp>
      <p:sp>
        <p:nvSpPr>
          <p:cNvPr id="19" name="TextBox 18">
            <a:extLst>
              <a:ext uri="{FF2B5EF4-FFF2-40B4-BE49-F238E27FC236}">
                <a16:creationId xmlns:a16="http://schemas.microsoft.com/office/drawing/2014/main" id="{7DE41164-6F2F-46B8-9C09-9326C6B95B16}"/>
              </a:ext>
            </a:extLst>
          </p:cNvPr>
          <p:cNvSpPr txBox="1"/>
          <p:nvPr/>
        </p:nvSpPr>
        <p:spPr>
          <a:xfrm>
            <a:off x="4851412" y="2403500"/>
            <a:ext cx="2489176" cy="533992"/>
          </a:xfrm>
          <a:prstGeom prst="rect">
            <a:avLst/>
          </a:prstGeom>
          <a:noFill/>
        </p:spPr>
        <p:txBody>
          <a:bodyPr wrap="square" rtlCol="0">
            <a:spAutoFit/>
          </a:bodyPr>
          <a:lstStyle/>
          <a:p>
            <a:pPr algn="ctr">
              <a:lnSpc>
                <a:spcPct val="130000"/>
              </a:lnSpc>
            </a:pPr>
            <a:r>
              <a:rPr lang="en-US" sz="2400" dirty="0">
                <a:latin typeface="Fira Sans Medium" panose="020B0603050000020004" pitchFamily="34" charset="0"/>
              </a:rPr>
              <a:t>Objective</a:t>
            </a:r>
            <a:endParaRPr lang="en-IN" sz="2400" dirty="0">
              <a:latin typeface="Fira Sans Medium" panose="020B0603050000020004" pitchFamily="34" charset="0"/>
            </a:endParaRPr>
          </a:p>
        </p:txBody>
      </p:sp>
      <p:sp>
        <p:nvSpPr>
          <p:cNvPr id="20" name="TextBox 19">
            <a:extLst>
              <a:ext uri="{FF2B5EF4-FFF2-40B4-BE49-F238E27FC236}">
                <a16:creationId xmlns:a16="http://schemas.microsoft.com/office/drawing/2014/main" id="{C7DA9470-D984-46B9-994C-3B0521D09B6E}"/>
              </a:ext>
            </a:extLst>
          </p:cNvPr>
          <p:cNvSpPr txBox="1"/>
          <p:nvPr/>
        </p:nvSpPr>
        <p:spPr>
          <a:xfrm>
            <a:off x="4355756" y="4305525"/>
            <a:ext cx="3480488" cy="533992"/>
          </a:xfrm>
          <a:prstGeom prst="rect">
            <a:avLst/>
          </a:prstGeom>
          <a:noFill/>
        </p:spPr>
        <p:txBody>
          <a:bodyPr wrap="square" rtlCol="0">
            <a:spAutoFit/>
          </a:bodyPr>
          <a:lstStyle/>
          <a:p>
            <a:pPr algn="ctr">
              <a:lnSpc>
                <a:spcPct val="130000"/>
              </a:lnSpc>
            </a:pPr>
            <a:r>
              <a:rPr lang="en-US" sz="2400" dirty="0">
                <a:latin typeface="Fira Sans Medium" panose="020B0603050000020004" pitchFamily="34" charset="0"/>
              </a:rPr>
              <a:t>Benefits</a:t>
            </a:r>
            <a:endParaRPr lang="en-IN" sz="2400" dirty="0">
              <a:latin typeface="Fira Sans Medium" panose="020B0603050000020004" pitchFamily="34" charset="0"/>
            </a:endParaRPr>
          </a:p>
        </p:txBody>
      </p:sp>
    </p:spTree>
    <p:extLst>
      <p:ext uri="{BB962C8B-B14F-4D97-AF65-F5344CB8AC3E}">
        <p14:creationId xmlns:p14="http://schemas.microsoft.com/office/powerpoint/2010/main" val="46184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07D2F3FD-31F1-4C82-930D-27CC1B593B02}"/>
              </a:ext>
            </a:extLst>
          </p:cNvPr>
          <p:cNvSpPr txBox="1"/>
          <p:nvPr/>
        </p:nvSpPr>
        <p:spPr>
          <a:xfrm>
            <a:off x="1071545" y="1431196"/>
            <a:ext cx="4784969" cy="646331"/>
          </a:xfrm>
          <a:prstGeom prst="rect">
            <a:avLst/>
          </a:prstGeom>
          <a:noFill/>
        </p:spPr>
        <p:txBody>
          <a:bodyPr wrap="square" rtlCol="0">
            <a:spAutoFit/>
          </a:bodyPr>
          <a:lstStyle/>
          <a:p>
            <a:pPr marL="171450" indent="-171450">
              <a:buFont typeface="Wingdings" panose="05000000000000000000" pitchFamily="2" charset="2"/>
              <a:buChar char="ü"/>
            </a:pPr>
            <a:r>
              <a:rPr lang="en-US" dirty="0"/>
              <a:t>Amazon Sales Records</a:t>
            </a:r>
          </a:p>
          <a:p>
            <a:pPr marL="171450" indent="-171450">
              <a:buFont typeface="Wingdings" panose="05000000000000000000" pitchFamily="2" charset="2"/>
              <a:buChar char="ü"/>
            </a:pPr>
            <a:r>
              <a:rPr lang="en-US" dirty="0"/>
              <a:t>Length of date stamp(8 digits)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804026" y="410178"/>
            <a:ext cx="6567824" cy="769441"/>
          </a:xfrm>
          <a:prstGeom prst="rect">
            <a:avLst/>
          </a:prstGeom>
          <a:noFill/>
        </p:spPr>
        <p:txBody>
          <a:bodyPr wrap="none" rtlCol="0">
            <a:spAutoFit/>
          </a:bodyPr>
          <a:lstStyle/>
          <a:p>
            <a:r>
              <a:rPr lang="en-US" sz="4400" dirty="0">
                <a:latin typeface="Fira Sans Medium" panose="020B0603050000020004" pitchFamily="34" charset="0"/>
              </a:rPr>
              <a:t>Data Sharing Agreement </a:t>
            </a:r>
            <a:endParaRPr lang="en-IN" sz="4400" dirty="0">
              <a:latin typeface="Fira Sans Medium" panose="020B0603050000020004" pitchFamily="34"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pic>
        <p:nvPicPr>
          <p:cNvPr id="12" name="Picture 11">
            <a:extLst>
              <a:ext uri="{FF2B5EF4-FFF2-40B4-BE49-F238E27FC236}">
                <a16:creationId xmlns:a16="http://schemas.microsoft.com/office/drawing/2014/main" id="{CA2977B2-0E22-4B54-8233-F87A69348D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961" y="1431196"/>
            <a:ext cx="719773" cy="679266"/>
          </a:xfrm>
          <a:prstGeom prst="rect">
            <a:avLst/>
          </a:prstGeom>
        </p:spPr>
      </p:pic>
      <p:graphicFrame>
        <p:nvGraphicFramePr>
          <p:cNvPr id="2" name="Table 1">
            <a:extLst>
              <a:ext uri="{FF2B5EF4-FFF2-40B4-BE49-F238E27FC236}">
                <a16:creationId xmlns:a16="http://schemas.microsoft.com/office/drawing/2014/main" id="{C10F530E-14B4-49F0-BE23-6D6702E2286C}"/>
              </a:ext>
            </a:extLst>
          </p:cNvPr>
          <p:cNvGraphicFramePr>
            <a:graphicFrameLocks noGrp="1"/>
          </p:cNvGraphicFramePr>
          <p:nvPr>
            <p:extLst>
              <p:ext uri="{D42A27DB-BD31-4B8C-83A1-F6EECF244321}">
                <p14:modId xmlns:p14="http://schemas.microsoft.com/office/powerpoint/2010/main" val="1962057457"/>
              </p:ext>
            </p:extLst>
          </p:nvPr>
        </p:nvGraphicFramePr>
        <p:xfrm>
          <a:off x="4670635" y="1801612"/>
          <a:ext cx="6948027" cy="4572000"/>
        </p:xfrm>
        <a:graphic>
          <a:graphicData uri="http://schemas.openxmlformats.org/drawingml/2006/table">
            <a:tbl>
              <a:tblPr firstRow="1" bandRow="1">
                <a:tableStyleId>{8799B23B-EC83-4686-B30A-512413B5E67A}</a:tableStyleId>
              </a:tblPr>
              <a:tblGrid>
                <a:gridCol w="2143622">
                  <a:extLst>
                    <a:ext uri="{9D8B030D-6E8A-4147-A177-3AD203B41FA5}">
                      <a16:colId xmlns:a16="http://schemas.microsoft.com/office/drawing/2014/main" val="3018732277"/>
                    </a:ext>
                  </a:extLst>
                </a:gridCol>
                <a:gridCol w="2356634">
                  <a:extLst>
                    <a:ext uri="{9D8B030D-6E8A-4147-A177-3AD203B41FA5}">
                      <a16:colId xmlns:a16="http://schemas.microsoft.com/office/drawing/2014/main" val="2806935051"/>
                    </a:ext>
                  </a:extLst>
                </a:gridCol>
                <a:gridCol w="2447771">
                  <a:extLst>
                    <a:ext uri="{9D8B030D-6E8A-4147-A177-3AD203B41FA5}">
                      <a16:colId xmlns:a16="http://schemas.microsoft.com/office/drawing/2014/main" val="2225563184"/>
                    </a:ext>
                  </a:extLst>
                </a:gridCol>
              </a:tblGrid>
              <a:tr h="304052">
                <a:tc>
                  <a:txBody>
                    <a:bodyPr/>
                    <a:lstStyle/>
                    <a:p>
                      <a:pPr algn="ctr"/>
                      <a:r>
                        <a:rPr lang="en-US" sz="1400" dirty="0"/>
                        <a:t>Number of Columns</a:t>
                      </a:r>
                      <a:endParaRPr lang="mr-IN" sz="1400" dirty="0"/>
                    </a:p>
                  </a:txBody>
                  <a:tcPr/>
                </a:tc>
                <a:tc>
                  <a:txBody>
                    <a:bodyPr/>
                    <a:lstStyle/>
                    <a:p>
                      <a:r>
                        <a:rPr lang="en-US" sz="1400" dirty="0"/>
                        <a:t>Column Names</a:t>
                      </a:r>
                      <a:endParaRPr lang="mr-IN" sz="1400" dirty="0"/>
                    </a:p>
                  </a:txBody>
                  <a:tcPr/>
                </a:tc>
                <a:tc>
                  <a:txBody>
                    <a:bodyPr/>
                    <a:lstStyle/>
                    <a:p>
                      <a:r>
                        <a:rPr lang="en-US" sz="1400" dirty="0"/>
                        <a:t>Column Data Type</a:t>
                      </a:r>
                      <a:endParaRPr lang="mr-IN" sz="1400" dirty="0"/>
                    </a:p>
                  </a:txBody>
                  <a:tcPr/>
                </a:tc>
                <a:extLst>
                  <a:ext uri="{0D108BD9-81ED-4DB2-BD59-A6C34878D82A}">
                    <a16:rowId xmlns:a16="http://schemas.microsoft.com/office/drawing/2014/main" val="4177352786"/>
                  </a:ext>
                </a:extLst>
              </a:tr>
              <a:tr h="304052">
                <a:tc>
                  <a:txBody>
                    <a:bodyPr/>
                    <a:lstStyle/>
                    <a:p>
                      <a:r>
                        <a:rPr lang="en-US" sz="1400" dirty="0"/>
                        <a:t>1</a:t>
                      </a:r>
                      <a:endParaRPr lang="mr-IN" sz="1400" dirty="0"/>
                    </a:p>
                  </a:txBody>
                  <a:tcPr/>
                </a:tc>
                <a:tc>
                  <a:txBody>
                    <a:bodyPr/>
                    <a:lstStyle/>
                    <a:p>
                      <a:r>
                        <a:rPr lang="en-US" sz="1400" dirty="0"/>
                        <a:t>Region</a:t>
                      </a:r>
                    </a:p>
                  </a:txBody>
                  <a:tcPr/>
                </a:tc>
                <a:tc>
                  <a:txBody>
                    <a:bodyPr/>
                    <a:lstStyle/>
                    <a:p>
                      <a:r>
                        <a:rPr lang="en-US" sz="1400" dirty="0"/>
                        <a:t>Object</a:t>
                      </a:r>
                      <a:endParaRPr lang="mr-IN" sz="1400" dirty="0"/>
                    </a:p>
                  </a:txBody>
                  <a:tcPr/>
                </a:tc>
                <a:extLst>
                  <a:ext uri="{0D108BD9-81ED-4DB2-BD59-A6C34878D82A}">
                    <a16:rowId xmlns:a16="http://schemas.microsoft.com/office/drawing/2014/main" val="1431568572"/>
                  </a:ext>
                </a:extLst>
              </a:tr>
              <a:tr h="304052">
                <a:tc>
                  <a:txBody>
                    <a:bodyPr/>
                    <a:lstStyle/>
                    <a:p>
                      <a:r>
                        <a:rPr lang="en-US" sz="1400" dirty="0"/>
                        <a:t>2</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Country            </a:t>
                      </a:r>
                    </a:p>
                  </a:txBody>
                  <a:tcPr/>
                </a:tc>
                <a:tc>
                  <a:txBody>
                    <a:bodyPr/>
                    <a:lstStyle/>
                    <a:p>
                      <a:r>
                        <a:rPr lang="en-US" sz="1400" dirty="0"/>
                        <a:t>Object</a:t>
                      </a:r>
                      <a:endParaRPr lang="mr-IN" sz="1400" dirty="0"/>
                    </a:p>
                  </a:txBody>
                  <a:tcPr/>
                </a:tc>
                <a:extLst>
                  <a:ext uri="{0D108BD9-81ED-4DB2-BD59-A6C34878D82A}">
                    <a16:rowId xmlns:a16="http://schemas.microsoft.com/office/drawing/2014/main" val="1823440053"/>
                  </a:ext>
                </a:extLst>
              </a:tr>
              <a:tr h="304052">
                <a:tc>
                  <a:txBody>
                    <a:bodyPr/>
                    <a:lstStyle/>
                    <a:p>
                      <a:r>
                        <a:rPr lang="en-US" sz="1400" dirty="0"/>
                        <a:t>3</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Item Type         </a:t>
                      </a:r>
                    </a:p>
                  </a:txBody>
                  <a:tcPr/>
                </a:tc>
                <a:tc>
                  <a:txBody>
                    <a:bodyPr/>
                    <a:lstStyle/>
                    <a:p>
                      <a:r>
                        <a:rPr lang="en-US" sz="1400" dirty="0"/>
                        <a:t>Object</a:t>
                      </a:r>
                      <a:endParaRPr lang="mr-IN" sz="1400" dirty="0"/>
                    </a:p>
                  </a:txBody>
                  <a:tcPr/>
                </a:tc>
                <a:extLst>
                  <a:ext uri="{0D108BD9-81ED-4DB2-BD59-A6C34878D82A}">
                    <a16:rowId xmlns:a16="http://schemas.microsoft.com/office/drawing/2014/main" val="1564366668"/>
                  </a:ext>
                </a:extLst>
              </a:tr>
              <a:tr h="304052">
                <a:tc>
                  <a:txBody>
                    <a:bodyPr/>
                    <a:lstStyle/>
                    <a:p>
                      <a:r>
                        <a:rPr lang="en-US" sz="1400" dirty="0"/>
                        <a:t>4</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Sales Channel     </a:t>
                      </a:r>
                    </a:p>
                  </a:txBody>
                  <a:tcPr/>
                </a:tc>
                <a:tc>
                  <a:txBody>
                    <a:bodyPr/>
                    <a:lstStyle/>
                    <a:p>
                      <a:r>
                        <a:rPr lang="en-US" sz="1400" dirty="0"/>
                        <a:t>Object</a:t>
                      </a:r>
                      <a:endParaRPr lang="mr-IN" sz="1400" dirty="0"/>
                    </a:p>
                  </a:txBody>
                  <a:tcPr/>
                </a:tc>
                <a:extLst>
                  <a:ext uri="{0D108BD9-81ED-4DB2-BD59-A6C34878D82A}">
                    <a16:rowId xmlns:a16="http://schemas.microsoft.com/office/drawing/2014/main" val="267175332"/>
                  </a:ext>
                </a:extLst>
              </a:tr>
              <a:tr h="304052">
                <a:tc>
                  <a:txBody>
                    <a:bodyPr/>
                    <a:lstStyle/>
                    <a:p>
                      <a:r>
                        <a:rPr lang="en-US" sz="1400" dirty="0"/>
                        <a:t>5</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Priority    </a:t>
                      </a:r>
                    </a:p>
                  </a:txBody>
                  <a:tcPr/>
                </a:tc>
                <a:tc>
                  <a:txBody>
                    <a:bodyPr/>
                    <a:lstStyle/>
                    <a:p>
                      <a:r>
                        <a:rPr lang="en-US" sz="1400" dirty="0"/>
                        <a:t>Object</a:t>
                      </a:r>
                      <a:endParaRPr lang="mr-IN" sz="1400" dirty="0"/>
                    </a:p>
                  </a:txBody>
                  <a:tcPr/>
                </a:tc>
                <a:extLst>
                  <a:ext uri="{0D108BD9-81ED-4DB2-BD59-A6C34878D82A}">
                    <a16:rowId xmlns:a16="http://schemas.microsoft.com/office/drawing/2014/main" val="57248945"/>
                  </a:ext>
                </a:extLst>
              </a:tr>
              <a:tr h="304052">
                <a:tc>
                  <a:txBody>
                    <a:bodyPr/>
                    <a:lstStyle/>
                    <a:p>
                      <a:r>
                        <a:rPr lang="en-US" sz="1400" dirty="0"/>
                        <a:t>6</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Date        </a:t>
                      </a:r>
                    </a:p>
                  </a:txBody>
                  <a:tcPr/>
                </a:tc>
                <a:tc>
                  <a:txBody>
                    <a:bodyPr/>
                    <a:lstStyle/>
                    <a:p>
                      <a:r>
                        <a:rPr lang="en-US" sz="1400" dirty="0"/>
                        <a:t>Datetime64</a:t>
                      </a:r>
                      <a:endParaRPr lang="mr-IN" sz="1400" dirty="0"/>
                    </a:p>
                  </a:txBody>
                  <a:tcPr/>
                </a:tc>
                <a:extLst>
                  <a:ext uri="{0D108BD9-81ED-4DB2-BD59-A6C34878D82A}">
                    <a16:rowId xmlns:a16="http://schemas.microsoft.com/office/drawing/2014/main" val="3440294109"/>
                  </a:ext>
                </a:extLst>
              </a:tr>
              <a:tr h="304052">
                <a:tc>
                  <a:txBody>
                    <a:bodyPr/>
                    <a:lstStyle/>
                    <a:p>
                      <a:r>
                        <a:rPr lang="en-US" sz="1400" dirty="0"/>
                        <a:t>7</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Order ID            </a:t>
                      </a:r>
                    </a:p>
                  </a:txBody>
                  <a:tcPr/>
                </a:tc>
                <a:tc>
                  <a:txBody>
                    <a:bodyPr/>
                    <a:lstStyle/>
                    <a:p>
                      <a:r>
                        <a:rPr lang="en-US" sz="1400" dirty="0"/>
                        <a:t> int64</a:t>
                      </a:r>
                      <a:endParaRPr lang="mr-IN" sz="1400" dirty="0"/>
                    </a:p>
                  </a:txBody>
                  <a:tcPr/>
                </a:tc>
                <a:extLst>
                  <a:ext uri="{0D108BD9-81ED-4DB2-BD59-A6C34878D82A}">
                    <a16:rowId xmlns:a16="http://schemas.microsoft.com/office/drawing/2014/main" val="4104142464"/>
                  </a:ext>
                </a:extLst>
              </a:tr>
              <a:tr h="304052">
                <a:tc>
                  <a:txBody>
                    <a:bodyPr/>
                    <a:lstStyle/>
                    <a:p>
                      <a:r>
                        <a:rPr lang="en-US" sz="1400" dirty="0"/>
                        <a:t>8</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Ship Date         </a:t>
                      </a:r>
                    </a:p>
                  </a:txBody>
                  <a:tcPr/>
                </a:tc>
                <a:tc>
                  <a:txBody>
                    <a:bodyPr/>
                    <a:lstStyle/>
                    <a:p>
                      <a:r>
                        <a:rPr lang="en-US" sz="1400" dirty="0"/>
                        <a:t>Datetime64</a:t>
                      </a:r>
                      <a:endParaRPr lang="mr-IN" sz="1400" dirty="0"/>
                    </a:p>
                  </a:txBody>
                  <a:tcPr/>
                </a:tc>
                <a:extLst>
                  <a:ext uri="{0D108BD9-81ED-4DB2-BD59-A6C34878D82A}">
                    <a16:rowId xmlns:a16="http://schemas.microsoft.com/office/drawing/2014/main" val="3724166926"/>
                  </a:ext>
                </a:extLst>
              </a:tr>
              <a:tr h="304052">
                <a:tc>
                  <a:txBody>
                    <a:bodyPr/>
                    <a:lstStyle/>
                    <a:p>
                      <a:r>
                        <a:rPr lang="en-US" sz="1400" dirty="0"/>
                        <a:t>9</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Units Sold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int64</a:t>
                      </a:r>
                      <a:endParaRPr lang="mr-IN" sz="1400" dirty="0"/>
                    </a:p>
                  </a:txBody>
                  <a:tcPr/>
                </a:tc>
                <a:extLst>
                  <a:ext uri="{0D108BD9-81ED-4DB2-BD59-A6C34878D82A}">
                    <a16:rowId xmlns:a16="http://schemas.microsoft.com/office/drawing/2014/main" val="3734784068"/>
                  </a:ext>
                </a:extLst>
              </a:tr>
              <a:tr h="304052">
                <a:tc>
                  <a:txBody>
                    <a:bodyPr/>
                    <a:lstStyle/>
                    <a:p>
                      <a:r>
                        <a:rPr lang="en-US" sz="1400" dirty="0"/>
                        <a:t>10</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Price        </a:t>
                      </a:r>
                    </a:p>
                  </a:txBody>
                  <a:tcPr/>
                </a:tc>
                <a:tc>
                  <a:txBody>
                    <a:bodyPr/>
                    <a:lstStyle/>
                    <a:p>
                      <a:r>
                        <a:rPr lang="en-US" sz="1400" dirty="0"/>
                        <a:t>float64</a:t>
                      </a:r>
                      <a:endParaRPr lang="mr-IN" sz="1400" dirty="0"/>
                    </a:p>
                  </a:txBody>
                  <a:tcPr/>
                </a:tc>
                <a:extLst>
                  <a:ext uri="{0D108BD9-81ED-4DB2-BD59-A6C34878D82A}">
                    <a16:rowId xmlns:a16="http://schemas.microsoft.com/office/drawing/2014/main" val="1357034912"/>
                  </a:ext>
                </a:extLst>
              </a:tr>
              <a:tr h="304052">
                <a:tc>
                  <a:txBody>
                    <a:bodyPr/>
                    <a:lstStyle/>
                    <a:p>
                      <a:r>
                        <a:rPr lang="en-US" sz="1400" dirty="0"/>
                        <a:t>11</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Cost         </a:t>
                      </a:r>
                    </a:p>
                  </a:txBody>
                  <a:tcPr/>
                </a:tc>
                <a:tc>
                  <a:txBody>
                    <a:bodyPr/>
                    <a:lstStyle/>
                    <a:p>
                      <a:r>
                        <a:rPr lang="en-US" sz="1400" dirty="0"/>
                        <a:t>float64</a:t>
                      </a:r>
                      <a:endParaRPr lang="mr-IN" sz="1400" dirty="0"/>
                    </a:p>
                  </a:txBody>
                  <a:tcPr/>
                </a:tc>
                <a:extLst>
                  <a:ext uri="{0D108BD9-81ED-4DB2-BD59-A6C34878D82A}">
                    <a16:rowId xmlns:a16="http://schemas.microsoft.com/office/drawing/2014/main" val="2394108306"/>
                  </a:ext>
                </a:extLst>
              </a:tr>
              <a:tr h="304052">
                <a:tc>
                  <a:txBody>
                    <a:bodyPr/>
                    <a:lstStyle/>
                    <a:p>
                      <a:r>
                        <a:rPr lang="en-US" sz="1400" dirty="0"/>
                        <a:t>12</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Revenue     </a:t>
                      </a:r>
                    </a:p>
                  </a:txBody>
                  <a:tcPr/>
                </a:tc>
                <a:tc>
                  <a:txBody>
                    <a:bodyPr/>
                    <a:lstStyle/>
                    <a:p>
                      <a:r>
                        <a:rPr lang="en-US" sz="1400" dirty="0"/>
                        <a:t>float64</a:t>
                      </a:r>
                      <a:endParaRPr lang="mr-IN" sz="1400" dirty="0"/>
                    </a:p>
                  </a:txBody>
                  <a:tcPr/>
                </a:tc>
                <a:extLst>
                  <a:ext uri="{0D108BD9-81ED-4DB2-BD59-A6C34878D82A}">
                    <a16:rowId xmlns:a16="http://schemas.microsoft.com/office/drawing/2014/main" val="3752420505"/>
                  </a:ext>
                </a:extLst>
              </a:tr>
              <a:tr h="304052">
                <a:tc>
                  <a:txBody>
                    <a:bodyPr/>
                    <a:lstStyle/>
                    <a:p>
                      <a:r>
                        <a:rPr lang="en-US" sz="1400" dirty="0"/>
                        <a:t>13</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Cost        </a:t>
                      </a:r>
                    </a:p>
                  </a:txBody>
                  <a:tcPr/>
                </a:tc>
                <a:tc>
                  <a:txBody>
                    <a:bodyPr/>
                    <a:lstStyle/>
                    <a:p>
                      <a:r>
                        <a:rPr lang="en-US" sz="1400" dirty="0"/>
                        <a:t>float64</a:t>
                      </a:r>
                      <a:endParaRPr lang="mr-IN" sz="1400" dirty="0"/>
                    </a:p>
                  </a:txBody>
                  <a:tcPr/>
                </a:tc>
                <a:extLst>
                  <a:ext uri="{0D108BD9-81ED-4DB2-BD59-A6C34878D82A}">
                    <a16:rowId xmlns:a16="http://schemas.microsoft.com/office/drawing/2014/main" val="3438464134"/>
                  </a:ext>
                </a:extLst>
              </a:tr>
              <a:tr h="304052">
                <a:tc>
                  <a:txBody>
                    <a:bodyPr/>
                    <a:lstStyle/>
                    <a:p>
                      <a:r>
                        <a:rPr lang="en-US" sz="1400" dirty="0"/>
                        <a:t>14</a:t>
                      </a:r>
                      <a:endParaRPr lang="mr-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Profit      </a:t>
                      </a:r>
                      <a:endParaRPr lang="mr-IN" sz="1400" dirty="0"/>
                    </a:p>
                  </a:txBody>
                  <a:tcPr/>
                </a:tc>
                <a:tc>
                  <a:txBody>
                    <a:bodyPr/>
                    <a:lstStyle/>
                    <a:p>
                      <a:r>
                        <a:rPr lang="en-US" sz="1400" dirty="0"/>
                        <a:t>float64</a:t>
                      </a:r>
                      <a:endParaRPr lang="mr-IN" sz="1400" dirty="0"/>
                    </a:p>
                  </a:txBody>
                  <a:tcPr/>
                </a:tc>
                <a:extLst>
                  <a:ext uri="{0D108BD9-81ED-4DB2-BD59-A6C34878D82A}">
                    <a16:rowId xmlns:a16="http://schemas.microsoft.com/office/drawing/2014/main" val="1966084131"/>
                  </a:ext>
                </a:extLst>
              </a:tr>
            </a:tbl>
          </a:graphicData>
        </a:graphic>
      </p:graphicFrame>
      <p:sp>
        <p:nvSpPr>
          <p:cNvPr id="5" name="Rectangle: Rounded Corners 4">
            <a:extLst>
              <a:ext uri="{FF2B5EF4-FFF2-40B4-BE49-F238E27FC236}">
                <a16:creationId xmlns:a16="http://schemas.microsoft.com/office/drawing/2014/main" id="{7530D8D3-3A57-4631-8427-8B7115FAEE7A}"/>
              </a:ext>
            </a:extLst>
          </p:cNvPr>
          <p:cNvSpPr/>
          <p:nvPr/>
        </p:nvSpPr>
        <p:spPr>
          <a:xfrm rot="2700000">
            <a:off x="4573590" y="1105248"/>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360772" y="5457149"/>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981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619037" y="287512"/>
            <a:ext cx="3480440" cy="769441"/>
          </a:xfrm>
          <a:prstGeom prst="rect">
            <a:avLst/>
          </a:prstGeom>
          <a:noFill/>
        </p:spPr>
        <p:txBody>
          <a:bodyPr wrap="none" rtlCol="0">
            <a:spAutoFit/>
          </a:bodyPr>
          <a:lstStyle/>
          <a:p>
            <a:r>
              <a:rPr lang="en-IN" sz="4400" dirty="0">
                <a:latin typeface="Fira Sans Medium" panose="020B0603050000020004" pitchFamily="34" charset="0"/>
              </a:rPr>
              <a:t>Architecture</a:t>
            </a:r>
            <a:endParaRPr lang="en-IN" sz="3600" dirty="0">
              <a:latin typeface="Fira Sans Medium" panose="020B0603050000020004" pitchFamily="34" charset="0"/>
            </a:endParaRPr>
          </a:p>
        </p:txBody>
      </p:sp>
      <p:sp>
        <p:nvSpPr>
          <p:cNvPr id="6" name="Rectangle: Rounded Corners 5">
            <a:extLst>
              <a:ext uri="{FF2B5EF4-FFF2-40B4-BE49-F238E27FC236}">
                <a16:creationId xmlns:a16="http://schemas.microsoft.com/office/drawing/2014/main" id="{1FBCB6CB-6091-4CBD-9180-21CDD9F99930}"/>
              </a:ext>
            </a:extLst>
          </p:cNvPr>
          <p:cNvSpPr/>
          <p:nvPr/>
        </p:nvSpPr>
        <p:spPr>
          <a:xfrm>
            <a:off x="86977" y="2607500"/>
            <a:ext cx="1605382"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D86E388-DDA8-4B95-9721-A9E1756A5F3C}"/>
              </a:ext>
            </a:extLst>
          </p:cNvPr>
          <p:cNvSpPr/>
          <p:nvPr/>
        </p:nvSpPr>
        <p:spPr>
          <a:xfrm>
            <a:off x="1100991" y="4074382"/>
            <a:ext cx="2188380" cy="792829"/>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FA212782-D7C3-4A9F-9838-90560E1D203D}"/>
              </a:ext>
            </a:extLst>
          </p:cNvPr>
          <p:cNvSpPr/>
          <p:nvPr/>
        </p:nvSpPr>
        <p:spPr>
          <a:xfrm rot="10800000">
            <a:off x="185655" y="2434604"/>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2" name="Freeform: Shape 31">
            <a:extLst>
              <a:ext uri="{FF2B5EF4-FFF2-40B4-BE49-F238E27FC236}">
                <a16:creationId xmlns:a16="http://schemas.microsoft.com/office/drawing/2014/main" id="{09C57500-06C3-4082-81AA-C29C3890BEE2}"/>
              </a:ext>
            </a:extLst>
          </p:cNvPr>
          <p:cNvSpPr/>
          <p:nvPr/>
        </p:nvSpPr>
        <p:spPr>
          <a:xfrm rot="10800000">
            <a:off x="2688825" y="3874196"/>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TextBox 24">
            <a:extLst>
              <a:ext uri="{FF2B5EF4-FFF2-40B4-BE49-F238E27FC236}">
                <a16:creationId xmlns:a16="http://schemas.microsoft.com/office/drawing/2014/main" id="{5FBCFC5F-47CE-4239-853A-F74E1E3444AF}"/>
              </a:ext>
            </a:extLst>
          </p:cNvPr>
          <p:cNvSpPr txBox="1"/>
          <p:nvPr/>
        </p:nvSpPr>
        <p:spPr>
          <a:xfrm>
            <a:off x="785611"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634574"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668348" y="3190857"/>
            <a:ext cx="2218102" cy="330540"/>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49" name="Picture 48">
            <a:extLst>
              <a:ext uri="{FF2B5EF4-FFF2-40B4-BE49-F238E27FC236}">
                <a16:creationId xmlns:a16="http://schemas.microsoft.com/office/drawing/2014/main" id="{99D84AC3-7E7D-412A-A679-D17ED2892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8889" y="3931183"/>
            <a:ext cx="2564135" cy="1221860"/>
          </a:xfrm>
          <a:prstGeom prst="rect">
            <a:avLst/>
          </a:prstGeom>
        </p:spPr>
      </p:pic>
      <p:pic>
        <p:nvPicPr>
          <p:cNvPr id="50" name="Picture 49">
            <a:extLst>
              <a:ext uri="{FF2B5EF4-FFF2-40B4-BE49-F238E27FC236}">
                <a16:creationId xmlns:a16="http://schemas.microsoft.com/office/drawing/2014/main" id="{7539C8E8-ABA7-4123-B21D-FAFC6FE2F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696" y="4312601"/>
            <a:ext cx="2493293" cy="1680884"/>
          </a:xfrm>
          <a:prstGeom prst="rect">
            <a:avLst/>
          </a:prstGeom>
        </p:spPr>
      </p:pic>
      <p:pic>
        <p:nvPicPr>
          <p:cNvPr id="51" name="Picture 50">
            <a:extLst>
              <a:ext uri="{FF2B5EF4-FFF2-40B4-BE49-F238E27FC236}">
                <a16:creationId xmlns:a16="http://schemas.microsoft.com/office/drawing/2014/main" id="{DC01DC62-C196-494D-96BC-BF26B48395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7" y="1242492"/>
            <a:ext cx="1300878" cy="1300878"/>
          </a:xfrm>
          <a:prstGeom prst="rect">
            <a:avLst/>
          </a:prstGeom>
        </p:spPr>
      </p:pic>
      <p:pic>
        <p:nvPicPr>
          <p:cNvPr id="52" name="Picture 51">
            <a:extLst>
              <a:ext uri="{FF2B5EF4-FFF2-40B4-BE49-F238E27FC236}">
                <a16:creationId xmlns:a16="http://schemas.microsoft.com/office/drawing/2014/main" id="{6C897F6B-BB16-490B-B023-15AE1F2100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534" y="2220888"/>
            <a:ext cx="1605382" cy="1605382"/>
          </a:xfrm>
          <a:prstGeom prst="rect">
            <a:avLst/>
          </a:prstGeom>
        </p:spPr>
      </p:pic>
      <p:pic>
        <p:nvPicPr>
          <p:cNvPr id="53" name="Picture 52">
            <a:extLst>
              <a:ext uri="{FF2B5EF4-FFF2-40B4-BE49-F238E27FC236}">
                <a16:creationId xmlns:a16="http://schemas.microsoft.com/office/drawing/2014/main" id="{638D533C-C48D-48BF-9FFB-9A3AE9174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793" y="2832064"/>
            <a:ext cx="1605382" cy="1605382"/>
          </a:xfrm>
          <a:prstGeom prst="rect">
            <a:avLst/>
          </a:prstGeom>
        </p:spPr>
      </p:pic>
      <p:pic>
        <p:nvPicPr>
          <p:cNvPr id="54" name="Picture 53">
            <a:extLst>
              <a:ext uri="{FF2B5EF4-FFF2-40B4-BE49-F238E27FC236}">
                <a16:creationId xmlns:a16="http://schemas.microsoft.com/office/drawing/2014/main" id="{77E74909-F847-4B49-9F29-AF9720A53B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918" y="1852172"/>
            <a:ext cx="692889" cy="808343"/>
          </a:xfrm>
          <a:prstGeom prst="rect">
            <a:avLst/>
          </a:prstGeom>
        </p:spPr>
      </p:pic>
      <p:pic>
        <p:nvPicPr>
          <p:cNvPr id="55" name="Picture 54">
            <a:extLst>
              <a:ext uri="{FF2B5EF4-FFF2-40B4-BE49-F238E27FC236}">
                <a16:creationId xmlns:a16="http://schemas.microsoft.com/office/drawing/2014/main" id="{6252CCD3-DC0D-4B74-90EB-5F9F18658E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2654" y="2713054"/>
            <a:ext cx="692889" cy="808343"/>
          </a:xfrm>
          <a:prstGeom prst="rect">
            <a:avLst/>
          </a:prstGeom>
        </p:spPr>
      </p:pic>
      <p:pic>
        <p:nvPicPr>
          <p:cNvPr id="56" name="Picture 55">
            <a:extLst>
              <a:ext uri="{FF2B5EF4-FFF2-40B4-BE49-F238E27FC236}">
                <a16:creationId xmlns:a16="http://schemas.microsoft.com/office/drawing/2014/main" id="{AC93444D-861D-4395-9A17-4AC7027A18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223" y="3394920"/>
            <a:ext cx="692889" cy="808343"/>
          </a:xfrm>
          <a:prstGeom prst="rect">
            <a:avLst/>
          </a:prstGeom>
        </p:spPr>
      </p:pic>
      <p:pic>
        <p:nvPicPr>
          <p:cNvPr id="57" name="Picture 56">
            <a:extLst>
              <a:ext uri="{FF2B5EF4-FFF2-40B4-BE49-F238E27FC236}">
                <a16:creationId xmlns:a16="http://schemas.microsoft.com/office/drawing/2014/main" id="{F75DBF8A-9D9D-4086-96B5-E05D5D5014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3028" y="4126426"/>
            <a:ext cx="692889" cy="808343"/>
          </a:xfrm>
          <a:prstGeom prst="rect">
            <a:avLst/>
          </a:prstGeom>
        </p:spPr>
      </p:pic>
      <p:sp>
        <p:nvSpPr>
          <p:cNvPr id="58" name="Rectangle: Rounded Corners 57">
            <a:extLst>
              <a:ext uri="{FF2B5EF4-FFF2-40B4-BE49-F238E27FC236}">
                <a16:creationId xmlns:a16="http://schemas.microsoft.com/office/drawing/2014/main" id="{7F0A4DFC-D657-4465-936A-FAAAF1F5F7EC}"/>
              </a:ext>
            </a:extLst>
          </p:cNvPr>
          <p:cNvSpPr/>
          <p:nvPr/>
        </p:nvSpPr>
        <p:spPr>
          <a:xfrm>
            <a:off x="4099477" y="4685873"/>
            <a:ext cx="2296242" cy="792829"/>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88917A8A-8FF1-4778-9B8A-0FE7E0873246}"/>
              </a:ext>
            </a:extLst>
          </p:cNvPr>
          <p:cNvSpPr/>
          <p:nvPr/>
        </p:nvSpPr>
        <p:spPr>
          <a:xfrm>
            <a:off x="9512479" y="6046798"/>
            <a:ext cx="2491509"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33D7415F-6434-45FE-9CDE-040C76DE22C2}"/>
              </a:ext>
            </a:extLst>
          </p:cNvPr>
          <p:cNvSpPr/>
          <p:nvPr/>
        </p:nvSpPr>
        <p:spPr>
          <a:xfrm>
            <a:off x="6856524" y="5448593"/>
            <a:ext cx="2236504" cy="7008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87CF394-B557-4F58-BA70-CCE7C323546C}"/>
              </a:ext>
            </a:extLst>
          </p:cNvPr>
          <p:cNvSpPr txBox="1"/>
          <p:nvPr/>
        </p:nvSpPr>
        <p:spPr>
          <a:xfrm>
            <a:off x="445570" y="2793039"/>
            <a:ext cx="804895" cy="369332"/>
          </a:xfrm>
          <a:prstGeom prst="rect">
            <a:avLst/>
          </a:prstGeom>
          <a:noFill/>
        </p:spPr>
        <p:txBody>
          <a:bodyPr wrap="square" rtlCol="0">
            <a:spAutoFit/>
          </a:bodyPr>
          <a:lstStyle/>
          <a:p>
            <a:r>
              <a:rPr lang="en-IN" dirty="0">
                <a:solidFill>
                  <a:schemeClr val="bg1"/>
                </a:solidFill>
              </a:rPr>
              <a:t>Data</a:t>
            </a:r>
            <a:endParaRPr lang="mr-IN" dirty="0">
              <a:solidFill>
                <a:schemeClr val="bg1"/>
              </a:solidFill>
            </a:endParaRPr>
          </a:p>
        </p:txBody>
      </p:sp>
      <p:sp>
        <p:nvSpPr>
          <p:cNvPr id="61" name="TextBox 60">
            <a:extLst>
              <a:ext uri="{FF2B5EF4-FFF2-40B4-BE49-F238E27FC236}">
                <a16:creationId xmlns:a16="http://schemas.microsoft.com/office/drawing/2014/main" id="{BD137842-1103-4E0B-A75A-05BD93FB5F46}"/>
              </a:ext>
            </a:extLst>
          </p:cNvPr>
          <p:cNvSpPr txBox="1"/>
          <p:nvPr/>
        </p:nvSpPr>
        <p:spPr>
          <a:xfrm>
            <a:off x="1191989" y="4114280"/>
            <a:ext cx="2100028" cy="646331"/>
          </a:xfrm>
          <a:prstGeom prst="rect">
            <a:avLst/>
          </a:prstGeom>
          <a:noFill/>
        </p:spPr>
        <p:txBody>
          <a:bodyPr wrap="square" rtlCol="0">
            <a:spAutoFit/>
          </a:bodyPr>
          <a:lstStyle/>
          <a:p>
            <a:r>
              <a:rPr lang="en-US" b="1" dirty="0">
                <a:solidFill>
                  <a:srgbClr val="FF0000"/>
                </a:solidFill>
              </a:rPr>
              <a:t>          </a:t>
            </a:r>
            <a:r>
              <a:rPr lang="en-US" b="1" dirty="0">
                <a:solidFill>
                  <a:schemeClr val="bg1"/>
                </a:solidFill>
              </a:rPr>
              <a:t>Data Transformation</a:t>
            </a:r>
            <a:endParaRPr lang="mr-IN" b="1" dirty="0">
              <a:solidFill>
                <a:schemeClr val="bg1"/>
              </a:solidFill>
            </a:endParaRPr>
          </a:p>
        </p:txBody>
      </p:sp>
      <p:sp>
        <p:nvSpPr>
          <p:cNvPr id="62" name="TextBox 61">
            <a:extLst>
              <a:ext uri="{FF2B5EF4-FFF2-40B4-BE49-F238E27FC236}">
                <a16:creationId xmlns:a16="http://schemas.microsoft.com/office/drawing/2014/main" id="{1F87FB59-9182-42CE-94D3-69FAD4D375E7}"/>
              </a:ext>
            </a:extLst>
          </p:cNvPr>
          <p:cNvSpPr txBox="1"/>
          <p:nvPr/>
        </p:nvSpPr>
        <p:spPr>
          <a:xfrm>
            <a:off x="4543496" y="4834476"/>
            <a:ext cx="2100028" cy="369332"/>
          </a:xfrm>
          <a:prstGeom prst="rect">
            <a:avLst/>
          </a:prstGeom>
          <a:noFill/>
        </p:spPr>
        <p:txBody>
          <a:bodyPr wrap="square" rtlCol="0">
            <a:spAutoFit/>
          </a:bodyPr>
          <a:lstStyle/>
          <a:p>
            <a:r>
              <a:rPr lang="en-US" b="1" dirty="0">
                <a:solidFill>
                  <a:schemeClr val="bg1"/>
                </a:solidFill>
              </a:rPr>
              <a:t>Data Loading</a:t>
            </a:r>
            <a:endParaRPr lang="mr-IN" b="1" dirty="0">
              <a:solidFill>
                <a:schemeClr val="bg1"/>
              </a:solidFill>
            </a:endParaRPr>
          </a:p>
        </p:txBody>
      </p:sp>
      <p:sp>
        <p:nvSpPr>
          <p:cNvPr id="63" name="TextBox 62">
            <a:extLst>
              <a:ext uri="{FF2B5EF4-FFF2-40B4-BE49-F238E27FC236}">
                <a16:creationId xmlns:a16="http://schemas.microsoft.com/office/drawing/2014/main" id="{316EB421-560C-48C0-957E-AA62C46DECB2}"/>
              </a:ext>
            </a:extLst>
          </p:cNvPr>
          <p:cNvSpPr txBox="1"/>
          <p:nvPr/>
        </p:nvSpPr>
        <p:spPr>
          <a:xfrm>
            <a:off x="7077112" y="5624153"/>
            <a:ext cx="2100028" cy="369332"/>
          </a:xfrm>
          <a:prstGeom prst="rect">
            <a:avLst/>
          </a:prstGeom>
          <a:noFill/>
        </p:spPr>
        <p:txBody>
          <a:bodyPr wrap="square" rtlCol="0">
            <a:spAutoFit/>
          </a:bodyPr>
          <a:lstStyle/>
          <a:p>
            <a:r>
              <a:rPr lang="en-US" b="1" dirty="0">
                <a:solidFill>
                  <a:schemeClr val="bg1"/>
                </a:solidFill>
              </a:rPr>
              <a:t>Data Analysis</a:t>
            </a:r>
            <a:endParaRPr lang="mr-IN" b="1" dirty="0">
              <a:solidFill>
                <a:schemeClr val="bg1"/>
              </a:solidFill>
            </a:endParaRPr>
          </a:p>
        </p:txBody>
      </p:sp>
      <p:sp>
        <p:nvSpPr>
          <p:cNvPr id="64" name="TextBox 63">
            <a:extLst>
              <a:ext uri="{FF2B5EF4-FFF2-40B4-BE49-F238E27FC236}">
                <a16:creationId xmlns:a16="http://schemas.microsoft.com/office/drawing/2014/main" id="{951FC8CB-B8A0-4E6E-84D9-8E454F36EF8B}"/>
              </a:ext>
            </a:extLst>
          </p:cNvPr>
          <p:cNvSpPr txBox="1"/>
          <p:nvPr/>
        </p:nvSpPr>
        <p:spPr>
          <a:xfrm>
            <a:off x="9785917" y="6161429"/>
            <a:ext cx="2100028" cy="369332"/>
          </a:xfrm>
          <a:prstGeom prst="rect">
            <a:avLst/>
          </a:prstGeom>
          <a:noFill/>
        </p:spPr>
        <p:txBody>
          <a:bodyPr wrap="square" rtlCol="0">
            <a:spAutoFit/>
          </a:bodyPr>
          <a:lstStyle/>
          <a:p>
            <a:r>
              <a:rPr lang="en-US" b="1" dirty="0">
                <a:solidFill>
                  <a:schemeClr val="bg1"/>
                </a:solidFill>
              </a:rPr>
              <a:t>Data Visualization</a:t>
            </a:r>
            <a:endParaRPr lang="mr-IN" b="1" dirty="0">
              <a:solidFill>
                <a:schemeClr val="bg1"/>
              </a:solidFill>
            </a:endParaRPr>
          </a:p>
        </p:txBody>
      </p:sp>
      <p:sp>
        <p:nvSpPr>
          <p:cNvPr id="65" name="Freeform: Shape 64">
            <a:extLst>
              <a:ext uri="{FF2B5EF4-FFF2-40B4-BE49-F238E27FC236}">
                <a16:creationId xmlns:a16="http://schemas.microsoft.com/office/drawing/2014/main" id="{20BCDE64-E913-4E33-8783-714B2DA02581}"/>
              </a:ext>
            </a:extLst>
          </p:cNvPr>
          <p:cNvSpPr/>
          <p:nvPr/>
        </p:nvSpPr>
        <p:spPr>
          <a:xfrm rot="10800000">
            <a:off x="7035154" y="5257923"/>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6" name="Freeform: Shape 65">
            <a:extLst>
              <a:ext uri="{FF2B5EF4-FFF2-40B4-BE49-F238E27FC236}">
                <a16:creationId xmlns:a16="http://schemas.microsoft.com/office/drawing/2014/main" id="{77140C2A-1EE1-4003-A243-2B7BA37FCCD3}"/>
              </a:ext>
            </a:extLst>
          </p:cNvPr>
          <p:cNvSpPr/>
          <p:nvPr/>
        </p:nvSpPr>
        <p:spPr>
          <a:xfrm rot="10800000">
            <a:off x="9644373" y="5854260"/>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Freeform: Shape 66">
            <a:extLst>
              <a:ext uri="{FF2B5EF4-FFF2-40B4-BE49-F238E27FC236}">
                <a16:creationId xmlns:a16="http://schemas.microsoft.com/office/drawing/2014/main" id="{BCF8A48B-B4D2-4E5B-9CA0-B86B5F163B26}"/>
              </a:ext>
            </a:extLst>
          </p:cNvPr>
          <p:cNvSpPr/>
          <p:nvPr/>
        </p:nvSpPr>
        <p:spPr>
          <a:xfrm rot="10800000">
            <a:off x="5886450" y="4477795"/>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88912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DEC9A9-83A4-492B-8857-BCE4CD1EFD7C}"/>
              </a:ext>
            </a:extLst>
          </p:cNvPr>
          <p:cNvSpPr txBox="1"/>
          <p:nvPr/>
        </p:nvSpPr>
        <p:spPr>
          <a:xfrm>
            <a:off x="615746" y="2495386"/>
            <a:ext cx="3330572" cy="2305439"/>
          </a:xfrm>
          <a:prstGeom prst="rect">
            <a:avLst/>
          </a:prstGeom>
          <a:noFill/>
        </p:spPr>
        <p:txBody>
          <a:bodyPr wrap="square" rtlCol="0">
            <a:spAutoFit/>
          </a:bodyPr>
          <a:lstStyle/>
          <a:p>
            <a:pPr>
              <a:lnSpc>
                <a:spcPct val="130000"/>
              </a:lnSpc>
            </a:pPr>
            <a:r>
              <a:rPr lang="en-US" sz="1600" dirty="0"/>
              <a:t>Data type of Columns -During the Exploratory Data Analysis (EDA) phase in the notebook, I successfully converted the 'order date' and 'ship date' columns from their initial 'object' data type into the more appropriate 'datetime' data type</a:t>
            </a:r>
            <a:endParaRPr lang="en-IN" sz="16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D5DAE6EC-20CC-4D63-8D0C-74D14BF7A253}"/>
              </a:ext>
            </a:extLst>
          </p:cNvPr>
          <p:cNvSpPr txBox="1"/>
          <p:nvPr/>
        </p:nvSpPr>
        <p:spPr>
          <a:xfrm>
            <a:off x="606222" y="1588164"/>
            <a:ext cx="3159823" cy="830997"/>
          </a:xfrm>
          <a:prstGeom prst="rect">
            <a:avLst/>
          </a:prstGeom>
          <a:noFill/>
        </p:spPr>
        <p:txBody>
          <a:bodyPr wrap="square" rtlCol="0">
            <a:spAutoFit/>
          </a:bodyPr>
          <a:lstStyle/>
          <a:p>
            <a:r>
              <a:rPr lang="en-US" sz="2400" b="1" dirty="0">
                <a:latin typeface="Fira Sans Medium" panose="020B0603050000020004" pitchFamily="34" charset="0"/>
              </a:rPr>
              <a:t>Data type of Columns </a:t>
            </a:r>
            <a:endParaRPr lang="en-IN" sz="2400" b="1" dirty="0">
              <a:latin typeface="Fira Sans Medium" panose="020B0603050000020004" pitchFamily="34" charset="0"/>
            </a:endParaRPr>
          </a:p>
        </p:txBody>
      </p:sp>
      <p:sp>
        <p:nvSpPr>
          <p:cNvPr id="13" name="TextBox 12">
            <a:extLst>
              <a:ext uri="{FF2B5EF4-FFF2-40B4-BE49-F238E27FC236}">
                <a16:creationId xmlns:a16="http://schemas.microsoft.com/office/drawing/2014/main" id="{EF6AC5B0-CB30-4E6E-8B66-9A43E1DA9925}"/>
              </a:ext>
            </a:extLst>
          </p:cNvPr>
          <p:cNvSpPr txBox="1"/>
          <p:nvPr/>
        </p:nvSpPr>
        <p:spPr>
          <a:xfrm>
            <a:off x="4832513" y="4579878"/>
            <a:ext cx="3620277" cy="1346779"/>
          </a:xfrm>
          <a:prstGeom prst="rect">
            <a:avLst/>
          </a:prstGeom>
          <a:noFill/>
        </p:spPr>
        <p:txBody>
          <a:bodyPr wrap="square" rtlCol="0">
            <a:spAutoFit/>
          </a:bodyPr>
          <a:lstStyle/>
          <a:p>
            <a:pPr>
              <a:lnSpc>
                <a:spcPct val="130000"/>
              </a:lnSpc>
            </a:pPr>
            <a:r>
              <a:rPr lang="en-US" sz="1600" dirty="0"/>
              <a:t>In the dataset, there are no null values present; all values in the columns are non-null, indicating the absence of missing data.</a:t>
            </a:r>
            <a:endParaRPr lang="en-IN" sz="1600" dirty="0"/>
          </a:p>
        </p:txBody>
      </p:sp>
      <p:sp>
        <p:nvSpPr>
          <p:cNvPr id="15" name="TextBox 14">
            <a:extLst>
              <a:ext uri="{FF2B5EF4-FFF2-40B4-BE49-F238E27FC236}">
                <a16:creationId xmlns:a16="http://schemas.microsoft.com/office/drawing/2014/main" id="{948C95BF-BB97-40A1-B7AA-C169121157C0}"/>
              </a:ext>
            </a:extLst>
          </p:cNvPr>
          <p:cNvSpPr txBox="1"/>
          <p:nvPr/>
        </p:nvSpPr>
        <p:spPr>
          <a:xfrm>
            <a:off x="4885808" y="3616800"/>
            <a:ext cx="1816523" cy="830997"/>
          </a:xfrm>
          <a:prstGeom prst="rect">
            <a:avLst/>
          </a:prstGeom>
          <a:noFill/>
        </p:spPr>
        <p:txBody>
          <a:bodyPr wrap="none" rtlCol="0">
            <a:spAutoFit/>
          </a:bodyPr>
          <a:lstStyle/>
          <a:p>
            <a:r>
              <a:rPr lang="en-US" sz="2400" b="1" dirty="0">
                <a:latin typeface="Fira Sans Medium" panose="020B0603050000020004" pitchFamily="34" charset="0"/>
              </a:rPr>
              <a:t>Null values </a:t>
            </a:r>
          </a:p>
          <a:p>
            <a:r>
              <a:rPr lang="en-US" sz="2400" b="1" dirty="0">
                <a:latin typeface="Fira Sans Medium" panose="020B0603050000020004" pitchFamily="34" charset="0"/>
              </a:rPr>
              <a:t>in columns</a:t>
            </a:r>
            <a:endParaRPr lang="en-IN" sz="2400" b="1" dirty="0">
              <a:latin typeface="Fira Sans Medium" panose="020B0603050000020004" pitchFamily="34" charset="0"/>
            </a:endParaRPr>
          </a:p>
        </p:txBody>
      </p:sp>
      <p:sp>
        <p:nvSpPr>
          <p:cNvPr id="2" name="Freeform: Shape 1">
            <a:extLst>
              <a:ext uri="{FF2B5EF4-FFF2-40B4-BE49-F238E27FC236}">
                <a16:creationId xmlns:a16="http://schemas.microsoft.com/office/drawing/2014/main" id="{A48E5E13-86FE-4923-8C65-F03A91827BC2}"/>
              </a:ext>
            </a:extLst>
          </p:cNvPr>
          <p:cNvSpPr/>
          <p:nvPr/>
        </p:nvSpPr>
        <p:spPr>
          <a:xfrm rot="3043006">
            <a:off x="8053803" y="-1187476"/>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407882" y="6301516"/>
            <a:ext cx="3278519" cy="556484"/>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265314" y="4647871"/>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9179" y="-146282"/>
            <a:ext cx="2302880" cy="6902852"/>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210163" y="340272"/>
            <a:ext cx="7932351" cy="584775"/>
          </a:xfrm>
          <a:prstGeom prst="rect">
            <a:avLst/>
          </a:prstGeom>
          <a:noFill/>
        </p:spPr>
        <p:txBody>
          <a:bodyPr wrap="square" rtlCol="0">
            <a:spAutoFit/>
          </a:bodyPr>
          <a:lstStyle/>
          <a:p>
            <a:r>
              <a:rPr lang="en-US" sz="3200" dirty="0">
                <a:latin typeface="Fira Sans Medium" panose="020B0603050000020004" pitchFamily="34" charset="0"/>
              </a:rPr>
              <a:t>Data Validation and Data Transformation </a:t>
            </a:r>
            <a:endParaRPr lang="en-IN" sz="3200" dirty="0">
              <a:latin typeface="Fira Sans Medium" panose="020B0603050000020004" pitchFamily="34" charset="0"/>
            </a:endParaRPr>
          </a:p>
        </p:txBody>
      </p:sp>
      <p:sp>
        <p:nvSpPr>
          <p:cNvPr id="3" name="TextBox 2">
            <a:extLst>
              <a:ext uri="{FF2B5EF4-FFF2-40B4-BE49-F238E27FC236}">
                <a16:creationId xmlns:a16="http://schemas.microsoft.com/office/drawing/2014/main" id="{05566744-14BE-462D-A21C-BF2431778A67}"/>
              </a:ext>
            </a:extLst>
          </p:cNvPr>
          <p:cNvSpPr txBox="1"/>
          <p:nvPr/>
        </p:nvSpPr>
        <p:spPr>
          <a:xfrm>
            <a:off x="210163" y="1588164"/>
            <a:ext cx="471634" cy="461665"/>
          </a:xfrm>
          <a:prstGeom prst="rect">
            <a:avLst/>
          </a:prstGeom>
          <a:noFill/>
        </p:spPr>
        <p:txBody>
          <a:bodyPr wrap="square" rtlCol="0">
            <a:spAutoFit/>
          </a:bodyPr>
          <a:lstStyle/>
          <a:p>
            <a:r>
              <a:rPr lang="en-US" sz="2400" b="1" dirty="0">
                <a:latin typeface="Fira Sans Medium" panose="020B0603050000020004" pitchFamily="34" charset="0"/>
              </a:rPr>
              <a:t>1.</a:t>
            </a:r>
            <a:endParaRPr lang="mr-IN" sz="2400" b="1" dirty="0">
              <a:latin typeface="Fira Sans Medium" panose="020B0603050000020004" pitchFamily="34" charset="0"/>
            </a:endParaRPr>
          </a:p>
        </p:txBody>
      </p:sp>
      <p:sp>
        <p:nvSpPr>
          <p:cNvPr id="21" name="TextBox 20">
            <a:extLst>
              <a:ext uri="{FF2B5EF4-FFF2-40B4-BE49-F238E27FC236}">
                <a16:creationId xmlns:a16="http://schemas.microsoft.com/office/drawing/2014/main" id="{C218B191-6C12-409C-B940-9BFE9340E16B}"/>
              </a:ext>
            </a:extLst>
          </p:cNvPr>
          <p:cNvSpPr txBox="1"/>
          <p:nvPr/>
        </p:nvSpPr>
        <p:spPr>
          <a:xfrm>
            <a:off x="4414174" y="3630429"/>
            <a:ext cx="471634" cy="461665"/>
          </a:xfrm>
          <a:prstGeom prst="rect">
            <a:avLst/>
          </a:prstGeom>
          <a:noFill/>
        </p:spPr>
        <p:txBody>
          <a:bodyPr wrap="square" rtlCol="0">
            <a:spAutoFit/>
          </a:bodyPr>
          <a:lstStyle/>
          <a:p>
            <a:r>
              <a:rPr lang="en-US" sz="2400" b="1" dirty="0">
                <a:latin typeface="Fira Sans Medium" panose="020B0603050000020004" pitchFamily="34" charset="0"/>
              </a:rPr>
              <a:t>2.</a:t>
            </a:r>
            <a:endParaRPr lang="mr-IN" sz="2400" b="1" dirty="0">
              <a:latin typeface="Fira Sans Medium" panose="020B0603050000020004" pitchFamily="34" charset="0"/>
            </a:endParaRPr>
          </a:p>
        </p:txBody>
      </p:sp>
      <p:pic>
        <p:nvPicPr>
          <p:cNvPr id="22" name="Picture 21">
            <a:extLst>
              <a:ext uri="{FF2B5EF4-FFF2-40B4-BE49-F238E27FC236}">
                <a16:creationId xmlns:a16="http://schemas.microsoft.com/office/drawing/2014/main" id="{AE1696D8-2963-456A-A599-F91635A7B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992" y="2613634"/>
            <a:ext cx="1247627" cy="1247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56D54877-106E-4B66-A2A6-0F3707CDA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484" y="1086403"/>
            <a:ext cx="1244602" cy="1247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18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16FFCDF0-D691-4834-953C-976E8D5E0E5B}"/>
              </a:ext>
            </a:extLst>
          </p:cNvPr>
          <p:cNvSpPr/>
          <p:nvPr/>
        </p:nvSpPr>
        <p:spPr>
          <a:xfrm rot="1726970">
            <a:off x="-387582" y="5691012"/>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5" name="Picture 4">
            <a:extLst>
              <a:ext uri="{FF2B5EF4-FFF2-40B4-BE49-F238E27FC236}">
                <a16:creationId xmlns:a16="http://schemas.microsoft.com/office/drawing/2014/main" id="{62513BCC-6C58-4E4D-BC66-B57AA46703C9}"/>
              </a:ext>
            </a:extLst>
          </p:cNvPr>
          <p:cNvPicPr>
            <a:picLocks noChangeAspect="1"/>
          </p:cNvPicPr>
          <p:nvPr/>
        </p:nvPicPr>
        <p:blipFill>
          <a:blip r:embed="rId2"/>
          <a:stretch>
            <a:fillRect/>
          </a:stretch>
        </p:blipFill>
        <p:spPr>
          <a:xfrm>
            <a:off x="177292" y="736916"/>
            <a:ext cx="9414944" cy="5657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raphic 4">
            <a:extLst>
              <a:ext uri="{FF2B5EF4-FFF2-40B4-BE49-F238E27FC236}">
                <a16:creationId xmlns:a16="http://schemas.microsoft.com/office/drawing/2014/main" id="{4D46FBE6-9A8E-454C-9A10-40FD7BBF73E5}"/>
              </a:ext>
            </a:extLst>
          </p:cNvPr>
          <p:cNvSpPr/>
          <p:nvPr/>
        </p:nvSpPr>
        <p:spPr>
          <a:xfrm rot="18083371">
            <a:off x="-724581" y="5330742"/>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0" name="TextBox 9">
            <a:extLst>
              <a:ext uri="{FF2B5EF4-FFF2-40B4-BE49-F238E27FC236}">
                <a16:creationId xmlns:a16="http://schemas.microsoft.com/office/drawing/2014/main" id="{605B8288-6D28-43B2-92DE-B0CFD06280DC}"/>
              </a:ext>
            </a:extLst>
          </p:cNvPr>
          <p:cNvSpPr txBox="1"/>
          <p:nvPr/>
        </p:nvSpPr>
        <p:spPr>
          <a:xfrm>
            <a:off x="96609" y="101313"/>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spTree>
    <p:extLst>
      <p:ext uri="{BB962C8B-B14F-4D97-AF65-F5344CB8AC3E}">
        <p14:creationId xmlns:p14="http://schemas.microsoft.com/office/powerpoint/2010/main" val="18168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103240" y="121727"/>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1068565" y="5788427"/>
            <a:ext cx="1655531" cy="1418554"/>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316685" y="6194864"/>
            <a:ext cx="556040" cy="458521"/>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82D19332-A848-405E-BD0E-2618C6FDEB5D}"/>
              </a:ext>
            </a:extLst>
          </p:cNvPr>
          <p:cNvPicPr>
            <a:picLocks noChangeAspect="1"/>
          </p:cNvPicPr>
          <p:nvPr/>
        </p:nvPicPr>
        <p:blipFill>
          <a:blip r:embed="rId2"/>
          <a:stretch>
            <a:fillRect/>
          </a:stretch>
        </p:blipFill>
        <p:spPr>
          <a:xfrm>
            <a:off x="103240" y="860737"/>
            <a:ext cx="9224976" cy="5583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998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8400E-2868-4C8B-BA34-65DACE70956D}"/>
              </a:ext>
            </a:extLst>
          </p:cNvPr>
          <p:cNvSpPr txBox="1"/>
          <p:nvPr/>
        </p:nvSpPr>
        <p:spPr>
          <a:xfrm>
            <a:off x="597518" y="1092786"/>
            <a:ext cx="5381942" cy="343235"/>
          </a:xfrm>
          <a:prstGeom prst="rect">
            <a:avLst/>
          </a:prstGeom>
          <a:noFill/>
        </p:spPr>
        <p:txBody>
          <a:bodyPr wrap="square" rtlCol="0">
            <a:spAutoFit/>
          </a:bodyPr>
          <a:lstStyle/>
          <a:p>
            <a:pPr>
              <a:lnSpc>
                <a:spcPct val="130000"/>
              </a:lnSpc>
            </a:pPr>
            <a:r>
              <a:rPr lang="en-IN" sz="14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endParaRPr lang="en-I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3C49D151-CD4C-4D47-8544-66D3F9BDCA8E}"/>
              </a:ext>
            </a:extLst>
          </p:cNvPr>
          <p:cNvPicPr>
            <a:picLocks noChangeAspect="1"/>
          </p:cNvPicPr>
          <p:nvPr/>
        </p:nvPicPr>
        <p:blipFill>
          <a:blip r:embed="rId2"/>
          <a:stretch>
            <a:fillRect/>
          </a:stretch>
        </p:blipFill>
        <p:spPr>
          <a:xfrm>
            <a:off x="186478" y="803116"/>
            <a:ext cx="9504368" cy="5588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5493C1DF-E510-44E8-93C7-F772F0CA454B}"/>
              </a:ext>
            </a:extLst>
          </p:cNvPr>
          <p:cNvSpPr txBox="1"/>
          <p:nvPr/>
        </p:nvSpPr>
        <p:spPr>
          <a:xfrm>
            <a:off x="103240" y="121727"/>
            <a:ext cx="4118435" cy="584775"/>
          </a:xfrm>
          <a:prstGeom prst="rect">
            <a:avLst/>
          </a:prstGeom>
          <a:noFill/>
        </p:spPr>
        <p:txBody>
          <a:bodyPr wrap="none" rtlCol="0">
            <a:spAutoFit/>
          </a:bodyPr>
          <a:lstStyle/>
          <a:p>
            <a:r>
              <a:rPr lang="en-IN" sz="3200" b="1" dirty="0">
                <a:solidFill>
                  <a:srgbClr val="FF9900"/>
                </a:solidFill>
                <a:latin typeface="Fira Sans Medium" panose="020B0603050000020004" pitchFamily="34" charset="0"/>
              </a:rPr>
              <a:t>Dashboard_ Reports </a:t>
            </a:r>
          </a:p>
        </p:txBody>
      </p:sp>
    </p:spTree>
    <p:extLst>
      <p:ext uri="{BB962C8B-B14F-4D97-AF65-F5344CB8AC3E}">
        <p14:creationId xmlns:p14="http://schemas.microsoft.com/office/powerpoint/2010/main" val="220406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TotalTime>
  <Words>564</Words>
  <Application>Microsoft Office PowerPoint</Application>
  <PresentationFormat>Widescreen</PresentationFormat>
  <Paragraphs>141</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Source Sans Pro</vt:lpstr>
      <vt:lpstr>Söhne</vt:lpstr>
      <vt:lpstr>Times New Roman</vt:lpstr>
      <vt:lpstr>Wingdings</vt:lpstr>
      <vt:lpstr>Calibri Light</vt:lpstr>
      <vt:lpstr>Artifakt Element Light</vt:lpstr>
      <vt:lpstr>Mangal</vt:lpstr>
      <vt:lpstr>Calibri</vt:lpstr>
      <vt:lpstr>Roboto</vt:lpstr>
      <vt:lpstr>Arial</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ASD</cp:lastModifiedBy>
  <cp:revision>234</cp:revision>
  <dcterms:created xsi:type="dcterms:W3CDTF">2021-11-17T09:33:18Z</dcterms:created>
  <dcterms:modified xsi:type="dcterms:W3CDTF">2023-11-29T05:07:47Z</dcterms:modified>
</cp:coreProperties>
</file>